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  <p:sldMasterId id="2147483695" r:id="rId2"/>
  </p:sldMasterIdLst>
  <p:notesMasterIdLst>
    <p:notesMasterId r:id="rId17"/>
  </p:notesMasterIdLst>
  <p:sldIdLst>
    <p:sldId id="470" r:id="rId3"/>
    <p:sldId id="401" r:id="rId4"/>
    <p:sldId id="428" r:id="rId5"/>
    <p:sldId id="422" r:id="rId6"/>
    <p:sldId id="425" r:id="rId7"/>
    <p:sldId id="431" r:id="rId8"/>
    <p:sldId id="432" r:id="rId9"/>
    <p:sldId id="427" r:id="rId10"/>
    <p:sldId id="429" r:id="rId11"/>
    <p:sldId id="426" r:id="rId12"/>
    <p:sldId id="423" r:id="rId13"/>
    <p:sldId id="424" r:id="rId14"/>
    <p:sldId id="430" r:id="rId15"/>
    <p:sldId id="471" r:id="rId16"/>
  </p:sldIdLst>
  <p:sldSz cx="9144000" cy="5143500" type="screen16x9"/>
  <p:notesSz cx="6807200" cy="9939338"/>
  <p:embeddedFontLst>
    <p:embeddedFont>
      <p:font typeface="Comic Sans MS" panose="030F0702030302020204" pitchFamily="66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24D1"/>
    <a:srgbClr val="C1A0F2"/>
    <a:srgbClr val="D7C5E1"/>
    <a:srgbClr val="A881BD"/>
    <a:srgbClr val="FFC1B3"/>
    <a:srgbClr val="B6CD9B"/>
    <a:srgbClr val="A3DD13"/>
    <a:srgbClr val="97C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C174E4-DF50-9844-4457-EB1001822EDC}" v="19" dt="2024-02-12T01:49:07.728"/>
  </p1510:revLst>
</p1510:revInfo>
</file>

<file path=ppt/tableStyles.xml><?xml version="1.0" encoding="utf-8"?>
<a:tblStyleLst xmlns:a="http://schemas.openxmlformats.org/drawingml/2006/main" def="{BA1AC3EC-4FFE-4044-B7D8-2DAAAC02AB6B}">
  <a:tblStyle styleId="{BA1AC3EC-4FFE-4044-B7D8-2DAAAC02AB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4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T Cameron [Manjimup Senior High School]" userId="S::cameron.hart@education.wa.edu.au::1070619f-f915-420e-9d9f-8ed3a8e25c30" providerId="AD" clId="Web-{1C50D518-5254-4D0D-8995-7B97D36CC1B3}"/>
    <pc:docChg chg="addSld delSld modSld sldOrd">
      <pc:chgData name="HART Cameron [Manjimup Senior High School]" userId="S::cameron.hart@education.wa.edu.au::1070619f-f915-420e-9d9f-8ed3a8e25c30" providerId="AD" clId="Web-{1C50D518-5254-4D0D-8995-7B97D36CC1B3}" dt="2024-01-31T05:59:48.040" v="99"/>
      <pc:docMkLst>
        <pc:docMk/>
      </pc:docMkLst>
      <pc:sldChg chg="modSp">
        <pc:chgData name="HART Cameron [Manjimup Senior High School]" userId="S::cameron.hart@education.wa.edu.au::1070619f-f915-420e-9d9f-8ed3a8e25c30" providerId="AD" clId="Web-{1C50D518-5254-4D0D-8995-7B97D36CC1B3}" dt="2024-01-31T05:07:27.937" v="23" actId="20577"/>
        <pc:sldMkLst>
          <pc:docMk/>
          <pc:sldMk cId="0" sldId="401"/>
        </pc:sldMkLst>
        <pc:spChg chg="mod">
          <ac:chgData name="HART Cameron [Manjimup Senior High School]" userId="S::cameron.hart@education.wa.edu.au::1070619f-f915-420e-9d9f-8ed3a8e25c30" providerId="AD" clId="Web-{1C50D518-5254-4D0D-8995-7B97D36CC1B3}" dt="2024-01-31T05:07:27.937" v="23" actId="20577"/>
          <ac:spMkLst>
            <pc:docMk/>
            <pc:sldMk cId="0" sldId="401"/>
            <ac:spMk id="1430" creationId="{00000000-0000-0000-0000-000000000000}"/>
          </ac:spMkLst>
        </pc:spChg>
      </pc:sldChg>
      <pc:sldChg chg="del">
        <pc:chgData name="HART Cameron [Manjimup Senior High School]" userId="S::cameron.hart@education.wa.edu.au::1070619f-f915-420e-9d9f-8ed3a8e25c30" providerId="AD" clId="Web-{1C50D518-5254-4D0D-8995-7B97D36CC1B3}" dt="2024-01-31T05:09:14.800" v="47"/>
        <pc:sldMkLst>
          <pc:docMk/>
          <pc:sldMk cId="0" sldId="404"/>
        </pc:sldMkLst>
      </pc:sldChg>
      <pc:sldChg chg="delSp modSp">
        <pc:chgData name="HART Cameron [Manjimup Senior High School]" userId="S::cameron.hart@education.wa.edu.au::1070619f-f915-420e-9d9f-8ed3a8e25c30" providerId="AD" clId="Web-{1C50D518-5254-4D0D-8995-7B97D36CC1B3}" dt="2024-01-31T05:09:39.348" v="51" actId="14100"/>
        <pc:sldMkLst>
          <pc:docMk/>
          <pc:sldMk cId="0" sldId="406"/>
        </pc:sldMkLst>
        <pc:spChg chg="mod">
          <ac:chgData name="HART Cameron [Manjimup Senior High School]" userId="S::cameron.hart@education.wa.edu.au::1070619f-f915-420e-9d9f-8ed3a8e25c30" providerId="AD" clId="Web-{1C50D518-5254-4D0D-8995-7B97D36CC1B3}" dt="2024-01-31T05:09:39.348" v="51" actId="14100"/>
          <ac:spMkLst>
            <pc:docMk/>
            <pc:sldMk cId="0" sldId="406"/>
            <ac:spMk id="1486" creationId="{00000000-0000-0000-0000-000000000000}"/>
          </ac:spMkLst>
        </pc:spChg>
        <pc:spChg chg="del">
          <ac:chgData name="HART Cameron [Manjimup Senior High School]" userId="S::cameron.hart@education.wa.edu.au::1070619f-f915-420e-9d9f-8ed3a8e25c30" providerId="AD" clId="Web-{1C50D518-5254-4D0D-8995-7B97D36CC1B3}" dt="2024-01-31T05:09:29.472" v="48"/>
          <ac:spMkLst>
            <pc:docMk/>
            <pc:sldMk cId="0" sldId="406"/>
            <ac:spMk id="1487" creationId="{00000000-0000-0000-0000-000000000000}"/>
          </ac:spMkLst>
        </pc:spChg>
      </pc:sldChg>
      <pc:sldChg chg="delSp">
        <pc:chgData name="HART Cameron [Manjimup Senior High School]" userId="S::cameron.hart@education.wa.edu.au::1070619f-f915-420e-9d9f-8ed3a8e25c30" providerId="AD" clId="Web-{1C50D518-5254-4D0D-8995-7B97D36CC1B3}" dt="2024-01-31T05:27:43.430" v="74"/>
        <pc:sldMkLst>
          <pc:docMk/>
          <pc:sldMk cId="0" sldId="408"/>
        </pc:sldMkLst>
        <pc:spChg chg="del">
          <ac:chgData name="HART Cameron [Manjimup Senior High School]" userId="S::cameron.hart@education.wa.edu.au::1070619f-f915-420e-9d9f-8ed3a8e25c30" providerId="AD" clId="Web-{1C50D518-5254-4D0D-8995-7B97D36CC1B3}" dt="2024-01-31T05:27:43.430" v="74"/>
          <ac:spMkLst>
            <pc:docMk/>
            <pc:sldMk cId="0" sldId="408"/>
            <ac:spMk id="1516" creationId="{00000000-0000-0000-0000-000000000000}"/>
          </ac:spMkLst>
        </pc:spChg>
      </pc:sldChg>
      <pc:sldChg chg="modSp">
        <pc:chgData name="HART Cameron [Manjimup Senior High School]" userId="S::cameron.hart@education.wa.edu.au::1070619f-f915-420e-9d9f-8ed3a8e25c30" providerId="AD" clId="Web-{1C50D518-5254-4D0D-8995-7B97D36CC1B3}" dt="2024-01-31T05:10:11.239" v="52" actId="1076"/>
        <pc:sldMkLst>
          <pc:docMk/>
          <pc:sldMk cId="0" sldId="409"/>
        </pc:sldMkLst>
        <pc:spChg chg="mod">
          <ac:chgData name="HART Cameron [Manjimup Senior High School]" userId="S::cameron.hart@education.wa.edu.au::1070619f-f915-420e-9d9f-8ed3a8e25c30" providerId="AD" clId="Web-{1C50D518-5254-4D0D-8995-7B97D36CC1B3}" dt="2024-01-31T05:10:11.239" v="52" actId="1076"/>
          <ac:spMkLst>
            <pc:docMk/>
            <pc:sldMk cId="0" sldId="409"/>
            <ac:spMk id="1525" creationId="{00000000-0000-0000-0000-000000000000}"/>
          </ac:spMkLst>
        </pc:spChg>
      </pc:sldChg>
      <pc:sldChg chg="modSp">
        <pc:chgData name="HART Cameron [Manjimup Senior High School]" userId="S::cameron.hart@education.wa.edu.au::1070619f-f915-420e-9d9f-8ed3a8e25c30" providerId="AD" clId="Web-{1C50D518-5254-4D0D-8995-7B97D36CC1B3}" dt="2024-01-31T05:10:17.458" v="53" actId="1076"/>
        <pc:sldMkLst>
          <pc:docMk/>
          <pc:sldMk cId="0" sldId="410"/>
        </pc:sldMkLst>
        <pc:spChg chg="mod">
          <ac:chgData name="HART Cameron [Manjimup Senior High School]" userId="S::cameron.hart@education.wa.edu.au::1070619f-f915-420e-9d9f-8ed3a8e25c30" providerId="AD" clId="Web-{1C50D518-5254-4D0D-8995-7B97D36CC1B3}" dt="2024-01-31T05:10:17.458" v="53" actId="1076"/>
          <ac:spMkLst>
            <pc:docMk/>
            <pc:sldMk cId="0" sldId="410"/>
            <ac:spMk id="1534" creationId="{00000000-0000-0000-0000-000000000000}"/>
          </ac:spMkLst>
        </pc:spChg>
      </pc:sldChg>
      <pc:sldChg chg="delSp">
        <pc:chgData name="HART Cameron [Manjimup Senior High School]" userId="S::cameron.hart@education.wa.edu.au::1070619f-f915-420e-9d9f-8ed3a8e25c30" providerId="AD" clId="Web-{1C50D518-5254-4D0D-8995-7B97D36CC1B3}" dt="2024-01-31T05:51:48.305" v="75"/>
        <pc:sldMkLst>
          <pc:docMk/>
          <pc:sldMk cId="998907458" sldId="421"/>
        </pc:sldMkLst>
        <pc:spChg chg="del">
          <ac:chgData name="HART Cameron [Manjimup Senior High School]" userId="S::cameron.hart@education.wa.edu.au::1070619f-f915-420e-9d9f-8ed3a8e25c30" providerId="AD" clId="Web-{1C50D518-5254-4D0D-8995-7B97D36CC1B3}" dt="2024-01-31T05:51:48.305" v="75"/>
          <ac:spMkLst>
            <pc:docMk/>
            <pc:sldMk cId="998907458" sldId="421"/>
            <ac:spMk id="3" creationId="{FBD75EA1-D724-AA14-8F00-A75B8C369E43}"/>
          </ac:spMkLst>
        </pc:spChg>
      </pc:sldChg>
      <pc:sldChg chg="ord">
        <pc:chgData name="HART Cameron [Manjimup Senior High School]" userId="S::cameron.hart@education.wa.edu.au::1070619f-f915-420e-9d9f-8ed3a8e25c30" providerId="AD" clId="Web-{1C50D518-5254-4D0D-8995-7B97D36CC1B3}" dt="2024-01-31T05:52:31.963" v="84"/>
        <pc:sldMkLst>
          <pc:docMk/>
          <pc:sldMk cId="1757330040" sldId="434"/>
        </pc:sldMkLst>
      </pc:sldChg>
      <pc:sldChg chg="ord">
        <pc:chgData name="HART Cameron [Manjimup Senior High School]" userId="S::cameron.hart@education.wa.edu.au::1070619f-f915-420e-9d9f-8ed3a8e25c30" providerId="AD" clId="Web-{1C50D518-5254-4D0D-8995-7B97D36CC1B3}" dt="2024-01-31T05:52:31.963" v="83"/>
        <pc:sldMkLst>
          <pc:docMk/>
          <pc:sldMk cId="577426203" sldId="435"/>
        </pc:sldMkLst>
      </pc:sldChg>
      <pc:sldChg chg="ord">
        <pc:chgData name="HART Cameron [Manjimup Senior High School]" userId="S::cameron.hart@education.wa.edu.au::1070619f-f915-420e-9d9f-8ed3a8e25c30" providerId="AD" clId="Web-{1C50D518-5254-4D0D-8995-7B97D36CC1B3}" dt="2024-01-31T05:52:31.963" v="82"/>
        <pc:sldMkLst>
          <pc:docMk/>
          <pc:sldMk cId="3505485640" sldId="436"/>
        </pc:sldMkLst>
      </pc:sldChg>
      <pc:sldChg chg="ord">
        <pc:chgData name="HART Cameron [Manjimup Senior High School]" userId="S::cameron.hart@education.wa.edu.au::1070619f-f915-420e-9d9f-8ed3a8e25c30" providerId="AD" clId="Web-{1C50D518-5254-4D0D-8995-7B97D36CC1B3}" dt="2024-01-31T05:52:31.963" v="81"/>
        <pc:sldMkLst>
          <pc:docMk/>
          <pc:sldMk cId="2569635432" sldId="437"/>
        </pc:sldMkLst>
      </pc:sldChg>
      <pc:sldChg chg="modSp ord">
        <pc:chgData name="HART Cameron [Manjimup Senior High School]" userId="S::cameron.hart@education.wa.edu.au::1070619f-f915-420e-9d9f-8ed3a8e25c30" providerId="AD" clId="Web-{1C50D518-5254-4D0D-8995-7B97D36CC1B3}" dt="2024-01-31T05:59:07.038" v="95" actId="20577"/>
        <pc:sldMkLst>
          <pc:docMk/>
          <pc:sldMk cId="1229948510" sldId="438"/>
        </pc:sldMkLst>
        <pc:spChg chg="mod">
          <ac:chgData name="HART Cameron [Manjimup Senior High School]" userId="S::cameron.hart@education.wa.edu.au::1070619f-f915-420e-9d9f-8ed3a8e25c30" providerId="AD" clId="Web-{1C50D518-5254-4D0D-8995-7B97D36CC1B3}" dt="2024-01-31T05:53:25.402" v="93" actId="20577"/>
          <ac:spMkLst>
            <pc:docMk/>
            <pc:sldMk cId="1229948510" sldId="438"/>
            <ac:spMk id="2" creationId="{BD6A0FA8-0218-06DF-F6A1-A66931723E3F}"/>
          </ac:spMkLst>
        </pc:spChg>
        <pc:spChg chg="mod">
          <ac:chgData name="HART Cameron [Manjimup Senior High School]" userId="S::cameron.hart@education.wa.edu.au::1070619f-f915-420e-9d9f-8ed3a8e25c30" providerId="AD" clId="Web-{1C50D518-5254-4D0D-8995-7B97D36CC1B3}" dt="2024-01-31T05:59:07.038" v="95" actId="20577"/>
          <ac:spMkLst>
            <pc:docMk/>
            <pc:sldMk cId="1229948510" sldId="438"/>
            <ac:spMk id="3" creationId="{67758AD6-53BC-07B8-8983-994E83E31F89}"/>
          </ac:spMkLst>
        </pc:spChg>
      </pc:sldChg>
      <pc:sldChg chg="ord">
        <pc:chgData name="HART Cameron [Manjimup Senior High School]" userId="S::cameron.hart@education.wa.edu.au::1070619f-f915-420e-9d9f-8ed3a8e25c30" providerId="AD" clId="Web-{1C50D518-5254-4D0D-8995-7B97D36CC1B3}" dt="2024-01-31T05:52:31.963" v="80"/>
        <pc:sldMkLst>
          <pc:docMk/>
          <pc:sldMk cId="3388920800" sldId="439"/>
        </pc:sldMkLst>
      </pc:sldChg>
      <pc:sldChg chg="ord">
        <pc:chgData name="HART Cameron [Manjimup Senior High School]" userId="S::cameron.hart@education.wa.edu.au::1070619f-f915-420e-9d9f-8ed3a8e25c30" providerId="AD" clId="Web-{1C50D518-5254-4D0D-8995-7B97D36CC1B3}" dt="2024-01-31T05:52:31.947" v="79"/>
        <pc:sldMkLst>
          <pc:docMk/>
          <pc:sldMk cId="1220852469" sldId="440"/>
        </pc:sldMkLst>
      </pc:sldChg>
      <pc:sldChg chg="ord">
        <pc:chgData name="HART Cameron [Manjimup Senior High School]" userId="S::cameron.hart@education.wa.edu.au::1070619f-f915-420e-9d9f-8ed3a8e25c30" providerId="AD" clId="Web-{1C50D518-5254-4D0D-8995-7B97D36CC1B3}" dt="2024-01-31T05:52:31.947" v="78"/>
        <pc:sldMkLst>
          <pc:docMk/>
          <pc:sldMk cId="578408889" sldId="441"/>
        </pc:sldMkLst>
      </pc:sldChg>
      <pc:sldChg chg="ord">
        <pc:chgData name="HART Cameron [Manjimup Senior High School]" userId="S::cameron.hart@education.wa.edu.au::1070619f-f915-420e-9d9f-8ed3a8e25c30" providerId="AD" clId="Web-{1C50D518-5254-4D0D-8995-7B97D36CC1B3}" dt="2024-01-31T05:52:31.947" v="77"/>
        <pc:sldMkLst>
          <pc:docMk/>
          <pc:sldMk cId="3247398058" sldId="442"/>
        </pc:sldMkLst>
      </pc:sldChg>
      <pc:sldChg chg="ord">
        <pc:chgData name="HART Cameron [Manjimup Senior High School]" userId="S::cameron.hart@education.wa.edu.au::1070619f-f915-420e-9d9f-8ed3a8e25c30" providerId="AD" clId="Web-{1C50D518-5254-4D0D-8995-7B97D36CC1B3}" dt="2024-01-31T05:52:31.947" v="76"/>
        <pc:sldMkLst>
          <pc:docMk/>
          <pc:sldMk cId="2312624413" sldId="443"/>
        </pc:sldMkLst>
      </pc:sldChg>
      <pc:sldChg chg="addSp modSp new">
        <pc:chgData name="HART Cameron [Manjimup Senior High School]" userId="S::cameron.hart@education.wa.edu.au::1070619f-f915-420e-9d9f-8ed3a8e25c30" providerId="AD" clId="Web-{1C50D518-5254-4D0D-8995-7B97D36CC1B3}" dt="2024-01-31T05:08:58.612" v="46" actId="1076"/>
        <pc:sldMkLst>
          <pc:docMk/>
          <pc:sldMk cId="2434037375" sldId="466"/>
        </pc:sldMkLst>
        <pc:spChg chg="add mod">
          <ac:chgData name="HART Cameron [Manjimup Senior High School]" userId="S::cameron.hart@education.wa.edu.au::1070619f-f915-420e-9d9f-8ed3a8e25c30" providerId="AD" clId="Web-{1C50D518-5254-4D0D-8995-7B97D36CC1B3}" dt="2024-01-31T05:08:58.612" v="46" actId="1076"/>
          <ac:spMkLst>
            <pc:docMk/>
            <pc:sldMk cId="2434037375" sldId="466"/>
            <ac:spMk id="2" creationId="{50868012-085F-C790-BC0B-7C560582DD45}"/>
          </ac:spMkLst>
        </pc:spChg>
      </pc:sldChg>
      <pc:sldChg chg="new del">
        <pc:chgData name="HART Cameron [Manjimup Senior High School]" userId="S::cameron.hart@education.wa.edu.au::1070619f-f915-420e-9d9f-8ed3a8e25c30" providerId="AD" clId="Web-{1C50D518-5254-4D0D-8995-7B97D36CC1B3}" dt="2024-01-31T05:07:53.594" v="25"/>
        <pc:sldMkLst>
          <pc:docMk/>
          <pc:sldMk cId="2846874984" sldId="466"/>
        </pc:sldMkLst>
      </pc:sldChg>
      <pc:sldChg chg="addSp modSp add replId">
        <pc:chgData name="HART Cameron [Manjimup Senior High School]" userId="S::cameron.hart@education.wa.edu.au::1070619f-f915-420e-9d9f-8ed3a8e25c30" providerId="AD" clId="Web-{1C50D518-5254-4D0D-8995-7B97D36CC1B3}" dt="2024-01-31T05:26:53.913" v="73" actId="1076"/>
        <pc:sldMkLst>
          <pc:docMk/>
          <pc:sldMk cId="2506483219" sldId="467"/>
        </pc:sldMkLst>
        <pc:spChg chg="mod">
          <ac:chgData name="HART Cameron [Manjimup Senior High School]" userId="S::cameron.hart@education.wa.edu.au::1070619f-f915-420e-9d9f-8ed3a8e25c30" providerId="AD" clId="Web-{1C50D518-5254-4D0D-8995-7B97D36CC1B3}" dt="2024-01-31T05:26:06.599" v="64" actId="1076"/>
          <ac:spMkLst>
            <pc:docMk/>
            <pc:sldMk cId="2506483219" sldId="467"/>
            <ac:spMk id="2" creationId="{FD2E37ED-F9FE-687D-5C44-53D182CFFEA1}"/>
          </ac:spMkLst>
        </pc:spChg>
        <pc:spChg chg="add mod">
          <ac:chgData name="HART Cameron [Manjimup Senior High School]" userId="S::cameron.hart@education.wa.edu.au::1070619f-f915-420e-9d9f-8ed3a8e25c30" providerId="AD" clId="Web-{1C50D518-5254-4D0D-8995-7B97D36CC1B3}" dt="2024-01-31T05:26:01.661" v="63" actId="1076"/>
          <ac:spMkLst>
            <pc:docMk/>
            <pc:sldMk cId="2506483219" sldId="467"/>
            <ac:spMk id="4" creationId="{8160D0E6-2326-F1DC-27F0-FDAD52859D29}"/>
          </ac:spMkLst>
        </pc:spChg>
        <pc:spChg chg="add mod">
          <ac:chgData name="HART Cameron [Manjimup Senior High School]" userId="S::cameron.hart@education.wa.edu.au::1070619f-f915-420e-9d9f-8ed3a8e25c30" providerId="AD" clId="Web-{1C50D518-5254-4D0D-8995-7B97D36CC1B3}" dt="2024-01-31T05:26:53.913" v="73" actId="1076"/>
          <ac:spMkLst>
            <pc:docMk/>
            <pc:sldMk cId="2506483219" sldId="467"/>
            <ac:spMk id="5" creationId="{B251562E-525D-82B7-3D2D-2F255567527C}"/>
          </ac:spMkLst>
        </pc:spChg>
      </pc:sldChg>
      <pc:sldChg chg="addSp delSp modSp add replId delAnim">
        <pc:chgData name="HART Cameron [Manjimup Senior High School]" userId="S::cameron.hart@education.wa.edu.au::1070619f-f915-420e-9d9f-8ed3a8e25c30" providerId="AD" clId="Web-{1C50D518-5254-4D0D-8995-7B97D36CC1B3}" dt="2024-01-31T05:59:48.040" v="99"/>
        <pc:sldMkLst>
          <pc:docMk/>
          <pc:sldMk cId="1712476100" sldId="468"/>
        </pc:sldMkLst>
        <pc:picChg chg="add mod">
          <ac:chgData name="HART Cameron [Manjimup Senior High School]" userId="S::cameron.hart@education.wa.edu.au::1070619f-f915-420e-9d9f-8ed3a8e25c30" providerId="AD" clId="Web-{1C50D518-5254-4D0D-8995-7B97D36CC1B3}" dt="2024-01-31T05:59:48.040" v="99"/>
          <ac:picMkLst>
            <pc:docMk/>
            <pc:sldMk cId="1712476100" sldId="468"/>
            <ac:picMk id="2" creationId="{6BCC3CD0-7FBC-04B6-AB4D-4EEDBCE6EE44}"/>
          </ac:picMkLst>
        </pc:picChg>
        <pc:picChg chg="del">
          <ac:chgData name="HART Cameron [Manjimup Senior High School]" userId="S::cameron.hart@education.wa.edu.au::1070619f-f915-420e-9d9f-8ed3a8e25c30" providerId="AD" clId="Web-{1C50D518-5254-4D0D-8995-7B97D36CC1B3}" dt="2024-01-31T05:59:13.070" v="97"/>
          <ac:picMkLst>
            <pc:docMk/>
            <pc:sldMk cId="1712476100" sldId="468"/>
            <ac:picMk id="4" creationId="{6519EB77-9098-918F-2E83-93C4ECEF3F35}"/>
          </ac:picMkLst>
        </pc:picChg>
      </pc:sldChg>
    </pc:docChg>
  </pc:docChgLst>
  <pc:docChgLst>
    <pc:chgData name="HART Cameron [Manjimup Senior High School]" userId="1070619f-f915-420e-9d9f-8ed3a8e25c30" providerId="ADAL" clId="{0B181B12-51E7-485C-8657-FA514785CB3A}"/>
    <pc:docChg chg="addSld delSld modSld sldOrd delMainMaster">
      <pc:chgData name="HART Cameron [Manjimup Senior High School]" userId="1070619f-f915-420e-9d9f-8ed3a8e25c30" providerId="ADAL" clId="{0B181B12-51E7-485C-8657-FA514785CB3A}" dt="2024-02-06T08:42:09.572" v="69"/>
      <pc:docMkLst>
        <pc:docMk/>
      </pc:docMkLst>
      <pc:sldChg chg="modSp add setBg modAnim">
        <pc:chgData name="HART Cameron [Manjimup Senior High School]" userId="1070619f-f915-420e-9d9f-8ed3a8e25c30" providerId="ADAL" clId="{0B181B12-51E7-485C-8657-FA514785CB3A}" dt="2024-02-06T08:40:21.877" v="55"/>
        <pc:sldMkLst>
          <pc:docMk/>
          <pc:sldMk cId="0" sldId="401"/>
        </pc:sldMkLst>
        <pc:spChg chg="mod">
          <ac:chgData name="HART Cameron [Manjimup Senior High School]" userId="1070619f-f915-420e-9d9f-8ed3a8e25c30" providerId="ADAL" clId="{0B181B12-51E7-485C-8657-FA514785CB3A}" dt="2024-02-06T08:40:09" v="54" actId="20577"/>
          <ac:spMkLst>
            <pc:docMk/>
            <pc:sldMk cId="0" sldId="401"/>
            <ac:spMk id="1430" creationId="{00000000-0000-0000-0000-000000000000}"/>
          </ac:spMkLst>
        </pc:spChg>
      </pc:sldChg>
      <pc:sldChg chg="setBg">
        <pc:chgData name="HART Cameron [Manjimup Senior High School]" userId="1070619f-f915-420e-9d9f-8ed3a8e25c30" providerId="ADAL" clId="{0B181B12-51E7-485C-8657-FA514785CB3A}" dt="2024-02-06T08:42:09.572" v="69"/>
        <pc:sldMkLst>
          <pc:docMk/>
          <pc:sldMk cId="4259421052" sldId="425"/>
        </pc:sldMkLst>
      </pc:sldChg>
      <pc:sldChg chg="ord">
        <pc:chgData name="HART Cameron [Manjimup Senior High School]" userId="1070619f-f915-420e-9d9f-8ed3a8e25c30" providerId="ADAL" clId="{0B181B12-51E7-485C-8657-FA514785CB3A}" dt="2024-02-06T08:41:23.817" v="65"/>
        <pc:sldMkLst>
          <pc:docMk/>
          <pc:sldMk cId="3021148993" sldId="445"/>
        </pc:sldMkLst>
      </pc:sldChg>
      <pc:sldChg chg="ord">
        <pc:chgData name="HART Cameron [Manjimup Senior High School]" userId="1070619f-f915-420e-9d9f-8ed3a8e25c30" providerId="ADAL" clId="{0B181B12-51E7-485C-8657-FA514785CB3A}" dt="2024-02-06T08:41:23.817" v="65"/>
        <pc:sldMkLst>
          <pc:docMk/>
          <pc:sldMk cId="1545264043" sldId="446"/>
        </pc:sldMkLst>
      </pc:sldChg>
      <pc:sldChg chg="ord">
        <pc:chgData name="HART Cameron [Manjimup Senior High School]" userId="1070619f-f915-420e-9d9f-8ed3a8e25c30" providerId="ADAL" clId="{0B181B12-51E7-485C-8657-FA514785CB3A}" dt="2024-02-06T08:41:23.817" v="65"/>
        <pc:sldMkLst>
          <pc:docMk/>
          <pc:sldMk cId="540689340" sldId="447"/>
        </pc:sldMkLst>
      </pc:sldChg>
      <pc:sldChg chg="del">
        <pc:chgData name="HART Cameron [Manjimup Senior High School]" userId="1070619f-f915-420e-9d9f-8ed3a8e25c30" providerId="ADAL" clId="{0B181B12-51E7-485C-8657-FA514785CB3A}" dt="2024-02-06T08:40:51.798" v="62" actId="47"/>
        <pc:sldMkLst>
          <pc:docMk/>
          <pc:sldMk cId="206846662" sldId="469"/>
        </pc:sldMkLst>
      </pc:sldChg>
      <pc:sldChg chg="modSp add ord setBg modAnim">
        <pc:chgData name="HART Cameron [Manjimup Senior High School]" userId="1070619f-f915-420e-9d9f-8ed3a8e25c30" providerId="ADAL" clId="{0B181B12-51E7-485C-8657-FA514785CB3A}" dt="2024-02-06T08:41:46.396" v="67"/>
        <pc:sldMkLst>
          <pc:docMk/>
          <pc:sldMk cId="1146299560" sldId="471"/>
        </pc:sldMkLst>
        <pc:spChg chg="mod">
          <ac:chgData name="HART Cameron [Manjimup Senior High School]" userId="1070619f-f915-420e-9d9f-8ed3a8e25c30" providerId="ADAL" clId="{0B181B12-51E7-485C-8657-FA514785CB3A}" dt="2024-02-06T08:40:49.361" v="61" actId="20577"/>
          <ac:spMkLst>
            <pc:docMk/>
            <pc:sldMk cId="1146299560" sldId="471"/>
            <ac:spMk id="1430" creationId="{00000000-0000-0000-0000-000000000000}"/>
          </ac:spMkLst>
        </pc:spChg>
      </pc:sldChg>
      <pc:sldMasterChg chg="del delSldLayout">
        <pc:chgData name="HART Cameron [Manjimup Senior High School]" userId="1070619f-f915-420e-9d9f-8ed3a8e25c30" providerId="ADAL" clId="{0B181B12-51E7-485C-8657-FA514785CB3A}" dt="2024-02-06T08:40:51.798" v="62" actId="47"/>
        <pc:sldMasterMkLst>
          <pc:docMk/>
          <pc:sldMasterMk cId="0" sldId="2147483696"/>
        </pc:sldMasterMkLst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0" sldId="2147483684"/>
          </pc:sldLayoutMkLst>
        </pc:sldLayoutChg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0" sldId="2147483685"/>
          </pc:sldLayoutMkLst>
        </pc:sldLayoutChg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0" sldId="2147483686"/>
          </pc:sldLayoutMkLst>
        </pc:sldLayoutChg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0" sldId="2147483687"/>
          </pc:sldLayoutMkLst>
        </pc:sldLayoutChg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0" sldId="2147483688"/>
          </pc:sldLayoutMkLst>
        </pc:sldLayoutChg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0" sldId="2147483689"/>
          </pc:sldLayoutMkLst>
        </pc:sldLayoutChg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0" sldId="2147483690"/>
          </pc:sldLayoutMkLst>
        </pc:sldLayoutChg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0" sldId="2147483691"/>
          </pc:sldLayoutMkLst>
        </pc:sldLayoutChg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0" sldId="2147483692"/>
          </pc:sldLayoutMkLst>
        </pc:sldLayoutChg>
        <pc:sldLayoutChg chg="del">
          <pc:chgData name="HART Cameron [Manjimup Senior High School]" userId="1070619f-f915-420e-9d9f-8ed3a8e25c30" providerId="ADAL" clId="{0B181B12-51E7-485C-8657-FA514785CB3A}" dt="2024-02-06T08:40:51.798" v="62" actId="47"/>
          <pc:sldLayoutMkLst>
            <pc:docMk/>
            <pc:sldMasterMk cId="0" sldId="2147483696"/>
            <pc:sldLayoutMk cId="1950312426" sldId="2147483702"/>
          </pc:sldLayoutMkLst>
        </pc:sldLayoutChg>
      </pc:sldMasterChg>
    </pc:docChg>
  </pc:docChgLst>
  <pc:docChgLst>
    <pc:chgData name="HART Cameron [Manjimup Senior High School]" userId="1070619f-f915-420e-9d9f-8ed3a8e25c30" providerId="ADAL" clId="{5528EFD8-DFA8-4879-9BE9-91DC524965EF}"/>
    <pc:docChg chg="undo custSel addSld delSld modSld sldOrd modNotesMaster">
      <pc:chgData name="HART Cameron [Manjimup Senior High School]" userId="1070619f-f915-420e-9d9f-8ed3a8e25c30" providerId="ADAL" clId="{5528EFD8-DFA8-4879-9BE9-91DC524965EF}" dt="2023-10-24T08:02:26.839" v="2945" actId="47"/>
      <pc:docMkLst>
        <pc:docMk/>
      </pc:docMkLst>
      <pc:sldChg chg="modSp add mod">
        <pc:chgData name="HART Cameron [Manjimup Senior High School]" userId="1070619f-f915-420e-9d9f-8ed3a8e25c30" providerId="ADAL" clId="{5528EFD8-DFA8-4879-9BE9-91DC524965EF}" dt="2023-10-16T05:22:59.304" v="1933" actId="14100"/>
        <pc:sldMkLst>
          <pc:docMk/>
          <pc:sldMk cId="109857222" sldId="256"/>
        </pc:sldMkLst>
        <pc:spChg chg="mod">
          <ac:chgData name="HART Cameron [Manjimup Senior High School]" userId="1070619f-f915-420e-9d9f-8ed3a8e25c30" providerId="ADAL" clId="{5528EFD8-DFA8-4879-9BE9-91DC524965EF}" dt="2023-10-16T05:22:59.304" v="1933" actId="14100"/>
          <ac:spMkLst>
            <pc:docMk/>
            <pc:sldMk cId="109857222" sldId="256"/>
            <ac:spMk id="2050" creationId="{C0E8DF39-6792-44E0-1E9B-F512351EB467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23:26.695" v="1937" actId="120"/>
        <pc:sldMkLst>
          <pc:docMk/>
          <pc:sldMk cId="0" sldId="257"/>
        </pc:sldMkLst>
        <pc:spChg chg="mod">
          <ac:chgData name="HART Cameron [Manjimup Senior High School]" userId="1070619f-f915-420e-9d9f-8ed3a8e25c30" providerId="ADAL" clId="{5528EFD8-DFA8-4879-9BE9-91DC524965EF}" dt="2023-10-16T05:23:26.695" v="1937" actId="120"/>
          <ac:spMkLst>
            <pc:docMk/>
            <pc:sldMk cId="0" sldId="257"/>
            <ac:spMk id="5122" creationId="{0497393C-59CA-B396-5F87-946C359DF68D}"/>
          </ac:spMkLst>
        </pc:spChg>
        <pc:spChg chg="mod">
          <ac:chgData name="HART Cameron [Manjimup Senior High School]" userId="1070619f-f915-420e-9d9f-8ed3a8e25c30" providerId="ADAL" clId="{5528EFD8-DFA8-4879-9BE9-91DC524965EF}" dt="2023-10-16T05:23:15.040" v="1935" actId="14100"/>
          <ac:spMkLst>
            <pc:docMk/>
            <pc:sldMk cId="0" sldId="257"/>
            <ac:spMk id="5123" creationId="{2340C892-7619-E7DD-8A4D-CB8E82C68965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23:51.943" v="1941" actId="120"/>
        <pc:sldMkLst>
          <pc:docMk/>
          <pc:sldMk cId="0" sldId="258"/>
        </pc:sldMkLst>
        <pc:spChg chg="mod">
          <ac:chgData name="HART Cameron [Manjimup Senior High School]" userId="1070619f-f915-420e-9d9f-8ed3a8e25c30" providerId="ADAL" clId="{5528EFD8-DFA8-4879-9BE9-91DC524965EF}" dt="2023-10-16T05:23:51.943" v="1941" actId="120"/>
          <ac:spMkLst>
            <pc:docMk/>
            <pc:sldMk cId="0" sldId="258"/>
            <ac:spMk id="6146" creationId="{1C04C13F-C9B0-E3C0-E228-4D5F3B610729}"/>
          </ac:spMkLst>
        </pc:spChg>
        <pc:spChg chg="mod">
          <ac:chgData name="HART Cameron [Manjimup Senior High School]" userId="1070619f-f915-420e-9d9f-8ed3a8e25c30" providerId="ADAL" clId="{5528EFD8-DFA8-4879-9BE9-91DC524965EF}" dt="2023-10-16T05:23:44.918" v="1939" actId="14100"/>
          <ac:spMkLst>
            <pc:docMk/>
            <pc:sldMk cId="0" sldId="258"/>
            <ac:spMk id="6147" creationId="{ACF581EB-6AED-61B3-1614-C6D8E3B3C5F4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24:33.289" v="1947" actId="1076"/>
        <pc:sldMkLst>
          <pc:docMk/>
          <pc:sldMk cId="0" sldId="259"/>
        </pc:sldMkLst>
        <pc:spChg chg="mod">
          <ac:chgData name="HART Cameron [Manjimup Senior High School]" userId="1070619f-f915-420e-9d9f-8ed3a8e25c30" providerId="ADAL" clId="{5528EFD8-DFA8-4879-9BE9-91DC524965EF}" dt="2023-10-16T05:24:06.732" v="1942" actId="2711"/>
          <ac:spMkLst>
            <pc:docMk/>
            <pc:sldMk cId="0" sldId="259"/>
            <ac:spMk id="7170" creationId="{F63C8B9A-C62F-1CB7-FBBD-070524D21F5E}"/>
          </ac:spMkLst>
        </pc:spChg>
        <pc:spChg chg="mod">
          <ac:chgData name="HART Cameron [Manjimup Senior High School]" userId="1070619f-f915-420e-9d9f-8ed3a8e25c30" providerId="ADAL" clId="{5528EFD8-DFA8-4879-9BE9-91DC524965EF}" dt="2023-10-16T05:24:13.346" v="1943" actId="2711"/>
          <ac:spMkLst>
            <pc:docMk/>
            <pc:sldMk cId="0" sldId="259"/>
            <ac:spMk id="8203" creationId="{A131DE44-12B7-91DA-9646-C8DB5CFF8D7E}"/>
          </ac:spMkLst>
        </pc:spChg>
        <pc:spChg chg="mod">
          <ac:chgData name="HART Cameron [Manjimup Senior High School]" userId="1070619f-f915-420e-9d9f-8ed3a8e25c30" providerId="ADAL" clId="{5528EFD8-DFA8-4879-9BE9-91DC524965EF}" dt="2023-10-16T05:24:21.531" v="1944" actId="2711"/>
          <ac:spMkLst>
            <pc:docMk/>
            <pc:sldMk cId="0" sldId="259"/>
            <ac:spMk id="8204" creationId="{BB493E58-B22A-BDC1-7CE9-CA169D96F352}"/>
          </ac:spMkLst>
        </pc:spChg>
        <pc:spChg chg="mod">
          <ac:chgData name="HART Cameron [Manjimup Senior High School]" userId="1070619f-f915-420e-9d9f-8ed3a8e25c30" providerId="ADAL" clId="{5528EFD8-DFA8-4879-9BE9-91DC524965EF}" dt="2023-10-16T05:24:33.289" v="1947" actId="1076"/>
          <ac:spMkLst>
            <pc:docMk/>
            <pc:sldMk cId="0" sldId="259"/>
            <ac:spMk id="8205" creationId="{129905AA-76F5-1253-BA0D-6D41ABF7A7B4}"/>
          </ac:spMkLst>
        </pc:spChg>
      </pc:sldChg>
      <pc:sldChg chg="modSp add">
        <pc:chgData name="HART Cameron [Manjimup Senior High School]" userId="1070619f-f915-420e-9d9f-8ed3a8e25c30" providerId="ADAL" clId="{5528EFD8-DFA8-4879-9BE9-91DC524965EF}" dt="2023-10-16T05:25:20.090" v="1948" actId="2711"/>
        <pc:sldMkLst>
          <pc:docMk/>
          <pc:sldMk cId="0" sldId="260"/>
        </pc:sldMkLst>
        <pc:spChg chg="mod">
          <ac:chgData name="HART Cameron [Manjimup Senior High School]" userId="1070619f-f915-420e-9d9f-8ed3a8e25c30" providerId="ADAL" clId="{5528EFD8-DFA8-4879-9BE9-91DC524965EF}" dt="2023-10-16T05:25:20.090" v="1948" actId="2711"/>
          <ac:spMkLst>
            <pc:docMk/>
            <pc:sldMk cId="0" sldId="260"/>
            <ac:spMk id="10242" creationId="{2E4B8EFC-17BE-2BDF-43EF-A3D03A89F817}"/>
          </ac:spMkLst>
        </pc:spChg>
        <pc:spChg chg="mod">
          <ac:chgData name="HART Cameron [Manjimup Senior High School]" userId="1070619f-f915-420e-9d9f-8ed3a8e25c30" providerId="ADAL" clId="{5528EFD8-DFA8-4879-9BE9-91DC524965EF}" dt="2023-10-16T05:25:20.090" v="1948" actId="2711"/>
          <ac:spMkLst>
            <pc:docMk/>
            <pc:sldMk cId="0" sldId="260"/>
            <ac:spMk id="10243" creationId="{5CB2C044-38E2-E063-A4E2-42E942DD7CB4}"/>
          </ac:spMkLst>
        </pc:spChg>
        <pc:spChg chg="mod">
          <ac:chgData name="HART Cameron [Manjimup Senior High School]" userId="1070619f-f915-420e-9d9f-8ed3a8e25c30" providerId="ADAL" clId="{5528EFD8-DFA8-4879-9BE9-91DC524965EF}" dt="2023-10-16T05:25:20.090" v="1948" actId="2711"/>
          <ac:spMkLst>
            <pc:docMk/>
            <pc:sldMk cId="0" sldId="260"/>
            <ac:spMk id="10244" creationId="{2F3E4EA8-D558-4CA2-4547-96A0C617A245}"/>
          </ac:spMkLst>
        </pc:spChg>
        <pc:spChg chg="mod">
          <ac:chgData name="HART Cameron [Manjimup Senior High School]" userId="1070619f-f915-420e-9d9f-8ed3a8e25c30" providerId="ADAL" clId="{5528EFD8-DFA8-4879-9BE9-91DC524965EF}" dt="2023-10-16T05:25:20.090" v="1948" actId="2711"/>
          <ac:spMkLst>
            <pc:docMk/>
            <pc:sldMk cId="0" sldId="260"/>
            <ac:spMk id="10245" creationId="{14B41E07-C1DD-523C-C904-C6B87A539273}"/>
          </ac:spMkLst>
        </pc:spChg>
        <pc:spChg chg="mod">
          <ac:chgData name="HART Cameron [Manjimup Senior High School]" userId="1070619f-f915-420e-9d9f-8ed3a8e25c30" providerId="ADAL" clId="{5528EFD8-DFA8-4879-9BE9-91DC524965EF}" dt="2023-10-16T05:25:20.090" v="1948" actId="2711"/>
          <ac:spMkLst>
            <pc:docMk/>
            <pc:sldMk cId="0" sldId="260"/>
            <ac:spMk id="10246" creationId="{4C897B10-BA00-CB66-55BE-EC8A5EE02576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26:27.973" v="1957" actId="1076"/>
        <pc:sldMkLst>
          <pc:docMk/>
          <pc:sldMk cId="0" sldId="261"/>
        </pc:sldMkLst>
        <pc:spChg chg="mod">
          <ac:chgData name="HART Cameron [Manjimup Senior High School]" userId="1070619f-f915-420e-9d9f-8ed3a8e25c30" providerId="ADAL" clId="{5528EFD8-DFA8-4879-9BE9-91DC524965EF}" dt="2023-10-16T05:26:13.121" v="1954" actId="2711"/>
          <ac:spMkLst>
            <pc:docMk/>
            <pc:sldMk cId="0" sldId="261"/>
            <ac:spMk id="10242" creationId="{1F4723D8-3720-0B5F-1390-745278761ED4}"/>
          </ac:spMkLst>
        </pc:spChg>
        <pc:spChg chg="mod">
          <ac:chgData name="HART Cameron [Manjimup Senior High School]" userId="1070619f-f915-420e-9d9f-8ed3a8e25c30" providerId="ADAL" clId="{5528EFD8-DFA8-4879-9BE9-91DC524965EF}" dt="2023-10-16T05:26:18.610" v="1955" actId="2711"/>
          <ac:spMkLst>
            <pc:docMk/>
            <pc:sldMk cId="0" sldId="261"/>
            <ac:spMk id="11272" creationId="{00A5D540-C0AC-8DE3-58A3-343BD3CA2A0D}"/>
          </ac:spMkLst>
        </pc:spChg>
        <pc:spChg chg="mod">
          <ac:chgData name="HART Cameron [Manjimup Senior High School]" userId="1070619f-f915-420e-9d9f-8ed3a8e25c30" providerId="ADAL" clId="{5528EFD8-DFA8-4879-9BE9-91DC524965EF}" dt="2023-10-16T05:26:27.973" v="1957" actId="1076"/>
          <ac:spMkLst>
            <pc:docMk/>
            <pc:sldMk cId="0" sldId="261"/>
            <ac:spMk id="11273" creationId="{8DA2E5A3-4CE5-C7EE-20A4-0DEFFC9691AD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31:28.038" v="2024" actId="1076"/>
        <pc:sldMkLst>
          <pc:docMk/>
          <pc:sldMk cId="0" sldId="262"/>
        </pc:sldMkLst>
        <pc:spChg chg="mod">
          <ac:chgData name="HART Cameron [Manjimup Senior High School]" userId="1070619f-f915-420e-9d9f-8ed3a8e25c30" providerId="ADAL" clId="{5528EFD8-DFA8-4879-9BE9-91DC524965EF}" dt="2023-10-16T05:30:49.583" v="2017" actId="2711"/>
          <ac:spMkLst>
            <pc:docMk/>
            <pc:sldMk cId="0" sldId="262"/>
            <ac:spMk id="12290" creationId="{DC504090-C379-F7EE-DB5A-FC4E749CF06B}"/>
          </ac:spMkLst>
        </pc:spChg>
        <pc:spChg chg="mod">
          <ac:chgData name="HART Cameron [Manjimup Senior High School]" userId="1070619f-f915-420e-9d9f-8ed3a8e25c30" providerId="ADAL" clId="{5528EFD8-DFA8-4879-9BE9-91DC524965EF}" dt="2023-10-16T05:31:28.038" v="2024" actId="1076"/>
          <ac:spMkLst>
            <pc:docMk/>
            <pc:sldMk cId="0" sldId="262"/>
            <ac:spMk id="12295" creationId="{C374E959-B9FA-24F0-6A07-21F99FEF61BD}"/>
          </ac:spMkLst>
        </pc:spChg>
        <pc:spChg chg="mod">
          <ac:chgData name="HART Cameron [Manjimup Senior High School]" userId="1070619f-f915-420e-9d9f-8ed3a8e25c30" providerId="ADAL" clId="{5528EFD8-DFA8-4879-9BE9-91DC524965EF}" dt="2023-10-16T05:30:58.678" v="2019" actId="1076"/>
          <ac:spMkLst>
            <pc:docMk/>
            <pc:sldMk cId="0" sldId="262"/>
            <ac:spMk id="12296" creationId="{3CC5BC7C-DC9B-DBC0-526F-A880A2556293}"/>
          </ac:spMkLst>
        </pc:spChg>
        <pc:spChg chg="mod">
          <ac:chgData name="HART Cameron [Manjimup Senior High School]" userId="1070619f-f915-420e-9d9f-8ed3a8e25c30" providerId="ADAL" clId="{5528EFD8-DFA8-4879-9BE9-91DC524965EF}" dt="2023-10-16T05:31:09.373" v="2021" actId="1076"/>
          <ac:spMkLst>
            <pc:docMk/>
            <pc:sldMk cId="0" sldId="262"/>
            <ac:spMk id="12297" creationId="{2F5D1928-6A5E-5EBC-1932-048DE600E5E5}"/>
          </ac:spMkLst>
        </pc:spChg>
        <pc:spChg chg="mod">
          <ac:chgData name="HART Cameron [Manjimup Senior High School]" userId="1070619f-f915-420e-9d9f-8ed3a8e25c30" providerId="ADAL" clId="{5528EFD8-DFA8-4879-9BE9-91DC524965EF}" dt="2023-10-16T05:31:22.261" v="2023" actId="2711"/>
          <ac:spMkLst>
            <pc:docMk/>
            <pc:sldMk cId="0" sldId="262"/>
            <ac:spMk id="12298" creationId="{E55A4FFD-4E5D-5499-3E69-BFA3CB10E412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25:52.253" v="1953" actId="1076"/>
        <pc:sldMkLst>
          <pc:docMk/>
          <pc:sldMk cId="0" sldId="263"/>
        </pc:sldMkLst>
        <pc:spChg chg="mod">
          <ac:chgData name="HART Cameron [Manjimup Senior High School]" userId="1070619f-f915-420e-9d9f-8ed3a8e25c30" providerId="ADAL" clId="{5528EFD8-DFA8-4879-9BE9-91DC524965EF}" dt="2023-10-16T05:25:34.669" v="1949" actId="2711"/>
          <ac:spMkLst>
            <pc:docMk/>
            <pc:sldMk cId="0" sldId="263"/>
            <ac:spMk id="13314" creationId="{1D826084-5FCF-4F0F-D83C-8AD73DD39527}"/>
          </ac:spMkLst>
        </pc:spChg>
        <pc:spChg chg="mod">
          <ac:chgData name="HART Cameron [Manjimup Senior High School]" userId="1070619f-f915-420e-9d9f-8ed3a8e25c30" providerId="ADAL" clId="{5528EFD8-DFA8-4879-9BE9-91DC524965EF}" dt="2023-10-16T05:25:45.151" v="1951" actId="14100"/>
          <ac:spMkLst>
            <pc:docMk/>
            <pc:sldMk cId="0" sldId="263"/>
            <ac:spMk id="13316" creationId="{C39CCA8E-B5E9-29CB-B0BB-7F91F4361FE3}"/>
          </ac:spMkLst>
        </pc:spChg>
        <pc:picChg chg="mod">
          <ac:chgData name="HART Cameron [Manjimup Senior High School]" userId="1070619f-f915-420e-9d9f-8ed3a8e25c30" providerId="ADAL" clId="{5528EFD8-DFA8-4879-9BE9-91DC524965EF}" dt="2023-10-16T05:25:52.253" v="1953" actId="1076"/>
          <ac:picMkLst>
            <pc:docMk/>
            <pc:sldMk cId="0" sldId="263"/>
            <ac:picMk id="13334" creationId="{2F9B923F-6F6B-D989-5865-1987EC7791A9}"/>
          </ac:picMkLst>
        </pc:picChg>
      </pc:sldChg>
      <pc:sldChg chg="addSp delSp modSp add mod setBg delAnim modAnim">
        <pc:chgData name="HART Cameron [Manjimup Senior High School]" userId="1070619f-f915-420e-9d9f-8ed3a8e25c30" providerId="ADAL" clId="{5528EFD8-DFA8-4879-9BE9-91DC524965EF}" dt="2023-10-16T05:30:21.909" v="2014"/>
        <pc:sldMkLst>
          <pc:docMk/>
          <pc:sldMk cId="0" sldId="264"/>
        </pc:sldMkLst>
        <pc:spChg chg="add del mod">
          <ac:chgData name="HART Cameron [Manjimup Senior High School]" userId="1070619f-f915-420e-9d9f-8ed3a8e25c30" providerId="ADAL" clId="{5528EFD8-DFA8-4879-9BE9-91DC524965EF}" dt="2023-10-16T05:29:38.389" v="2006" actId="478"/>
          <ac:spMkLst>
            <pc:docMk/>
            <pc:sldMk cId="0" sldId="264"/>
            <ac:spMk id="3" creationId="{932E966F-9B4B-F6F4-53BF-AD82A6A4377E}"/>
          </ac:spMkLst>
        </pc:spChg>
        <pc:spChg chg="mod">
          <ac:chgData name="HART Cameron [Manjimup Senior High School]" userId="1070619f-f915-420e-9d9f-8ed3a8e25c30" providerId="ADAL" clId="{5528EFD8-DFA8-4879-9BE9-91DC524965EF}" dt="2023-10-16T05:30:03.331" v="2013" actId="20577"/>
          <ac:spMkLst>
            <pc:docMk/>
            <pc:sldMk cId="0" sldId="264"/>
            <ac:spMk id="20484" creationId="{C01FD3A6-77C6-E814-CC6A-10723F80D5D8}"/>
          </ac:spMkLst>
        </pc:spChg>
        <pc:spChg chg="del mod">
          <ac:chgData name="HART Cameron [Manjimup Senior High School]" userId="1070619f-f915-420e-9d9f-8ed3a8e25c30" providerId="ADAL" clId="{5528EFD8-DFA8-4879-9BE9-91DC524965EF}" dt="2023-10-16T05:29:36.017" v="2005" actId="478"/>
          <ac:spMkLst>
            <pc:docMk/>
            <pc:sldMk cId="0" sldId="264"/>
            <ac:spMk id="20486" creationId="{9C8D7B2A-AD52-0622-C8DF-DA68B5A5B24E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8T00:25:29.910" v="2768" actId="14100"/>
        <pc:sldMkLst>
          <pc:docMk/>
          <pc:sldMk cId="3847024654" sldId="265"/>
        </pc:sldMkLst>
        <pc:spChg chg="mod">
          <ac:chgData name="HART Cameron [Manjimup Senior High School]" userId="1070619f-f915-420e-9d9f-8ed3a8e25c30" providerId="ADAL" clId="{5528EFD8-DFA8-4879-9BE9-91DC524965EF}" dt="2023-10-18T00:25:26.096" v="2767" actId="14100"/>
          <ac:spMkLst>
            <pc:docMk/>
            <pc:sldMk cId="3847024654" sldId="265"/>
            <ac:spMk id="2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5:29.910" v="2768" actId="14100"/>
          <ac:spMkLst>
            <pc:docMk/>
            <pc:sldMk cId="3847024654" sldId="265"/>
            <ac:spMk id="8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5:18.022" v="2766" actId="14100"/>
          <ac:spMkLst>
            <pc:docMk/>
            <pc:sldMk cId="3847024654" sldId="265"/>
            <ac:spMk id="9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5:07.998" v="2764" actId="14100"/>
          <ac:spMkLst>
            <pc:docMk/>
            <pc:sldMk cId="3847024654" sldId="265"/>
            <ac:spMk id="10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5:12.965" v="2765" actId="14100"/>
          <ac:spMkLst>
            <pc:docMk/>
            <pc:sldMk cId="3847024654" sldId="265"/>
            <ac:spMk id="11" creationId="{00000000-0000-0000-0000-000000000000}"/>
          </ac:spMkLst>
        </pc:spChg>
      </pc:sldChg>
      <pc:sldChg chg="modSp add">
        <pc:chgData name="HART Cameron [Manjimup Senior High School]" userId="1070619f-f915-420e-9d9f-8ed3a8e25c30" providerId="ADAL" clId="{5528EFD8-DFA8-4879-9BE9-91DC524965EF}" dt="2023-10-16T05:33:01.035" v="2025" actId="207"/>
        <pc:sldMkLst>
          <pc:docMk/>
          <pc:sldMk cId="0" sldId="266"/>
        </pc:sldMkLst>
        <pc:spChg chg="mod">
          <ac:chgData name="HART Cameron [Manjimup Senior High School]" userId="1070619f-f915-420e-9d9f-8ed3a8e25c30" providerId="ADAL" clId="{5528EFD8-DFA8-4879-9BE9-91DC524965EF}" dt="2023-10-16T05:33:01.035" v="2025" actId="207"/>
          <ac:spMkLst>
            <pc:docMk/>
            <pc:sldMk cId="0" sldId="266"/>
            <ac:spMk id="24642" creationId="{C18F3FE2-67CD-E711-A47D-0E9B72731214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33:18.555" v="2028" actId="2711"/>
        <pc:sldMkLst>
          <pc:docMk/>
          <pc:sldMk cId="0" sldId="267"/>
        </pc:sldMkLst>
        <pc:spChg chg="mod">
          <ac:chgData name="HART Cameron [Manjimup Senior High School]" userId="1070619f-f915-420e-9d9f-8ed3a8e25c30" providerId="ADAL" clId="{5528EFD8-DFA8-4879-9BE9-91DC524965EF}" dt="2023-10-16T05:33:18.555" v="2028" actId="2711"/>
          <ac:spMkLst>
            <pc:docMk/>
            <pc:sldMk cId="0" sldId="267"/>
            <ac:spMk id="14338" creationId="{9B429664-0CF6-278F-684C-16E03954E798}"/>
          </ac:spMkLst>
        </pc:spChg>
        <pc:spChg chg="mod">
          <ac:chgData name="HART Cameron [Manjimup Senior High School]" userId="1070619f-f915-420e-9d9f-8ed3a8e25c30" providerId="ADAL" clId="{5528EFD8-DFA8-4879-9BE9-91DC524965EF}" dt="2023-10-16T05:33:18.555" v="2028" actId="2711"/>
          <ac:spMkLst>
            <pc:docMk/>
            <pc:sldMk cId="0" sldId="267"/>
            <ac:spMk id="14339" creationId="{BE9E94D7-8842-FB6E-765C-9F9A69013441}"/>
          </ac:spMkLst>
        </pc:spChg>
      </pc:sldChg>
      <pc:sldChg chg="modSp add mod setBg">
        <pc:chgData name="HART Cameron [Manjimup Senior High School]" userId="1070619f-f915-420e-9d9f-8ed3a8e25c30" providerId="ADAL" clId="{5528EFD8-DFA8-4879-9BE9-91DC524965EF}" dt="2023-10-16T05:34:29.144" v="2055"/>
        <pc:sldMkLst>
          <pc:docMk/>
          <pc:sldMk cId="0" sldId="268"/>
        </pc:sldMkLst>
        <pc:spChg chg="mod">
          <ac:chgData name="HART Cameron [Manjimup Senior High School]" userId="1070619f-f915-420e-9d9f-8ed3a8e25c30" providerId="ADAL" clId="{5528EFD8-DFA8-4879-9BE9-91DC524965EF}" dt="2023-10-16T05:34:19.387" v="2054" actId="2711"/>
          <ac:spMkLst>
            <pc:docMk/>
            <pc:sldMk cId="0" sldId="268"/>
            <ac:spMk id="5123" creationId="{AC1C6743-179B-262D-57CA-324CB95C2673}"/>
          </ac:spMkLst>
        </pc:spChg>
        <pc:spChg chg="mod">
          <ac:chgData name="HART Cameron [Manjimup Senior High School]" userId="1070619f-f915-420e-9d9f-8ed3a8e25c30" providerId="ADAL" clId="{5528EFD8-DFA8-4879-9BE9-91DC524965EF}" dt="2023-10-16T05:34:12.111" v="2053" actId="20577"/>
          <ac:spMkLst>
            <pc:docMk/>
            <pc:sldMk cId="0" sldId="268"/>
            <ac:spMk id="15362" creationId="{E60500E8-85A2-F02A-1944-8068B3603043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37:02.999" v="2091" actId="14100"/>
        <pc:sldMkLst>
          <pc:docMk/>
          <pc:sldMk cId="0" sldId="269"/>
        </pc:sldMkLst>
        <pc:spChg chg="mod">
          <ac:chgData name="HART Cameron [Manjimup Senior High School]" userId="1070619f-f915-420e-9d9f-8ed3a8e25c30" providerId="ADAL" clId="{5528EFD8-DFA8-4879-9BE9-91DC524965EF}" dt="2023-10-16T05:37:02.999" v="2091" actId="14100"/>
          <ac:spMkLst>
            <pc:docMk/>
            <pc:sldMk cId="0" sldId="269"/>
            <ac:spMk id="4101" creationId="{54346823-3A61-B0A8-95ED-F7F1E30FA9BD}"/>
          </ac:spMkLst>
        </pc:spChg>
        <pc:spChg chg="mod">
          <ac:chgData name="HART Cameron [Manjimup Senior High School]" userId="1070619f-f915-420e-9d9f-8ed3a8e25c30" providerId="ADAL" clId="{5528EFD8-DFA8-4879-9BE9-91DC524965EF}" dt="2023-10-16T05:34:56.438" v="2057" actId="14100"/>
          <ac:spMkLst>
            <pc:docMk/>
            <pc:sldMk cId="0" sldId="269"/>
            <ac:spMk id="16386" creationId="{8E652D37-FE3B-1F1D-D417-F86D3BF4F8DF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36:48.982" v="2088" actId="1076"/>
        <pc:sldMkLst>
          <pc:docMk/>
          <pc:sldMk cId="0" sldId="270"/>
        </pc:sldMkLst>
        <pc:spChg chg="mod">
          <ac:chgData name="HART Cameron [Manjimup Senior High School]" userId="1070619f-f915-420e-9d9f-8ed3a8e25c30" providerId="ADAL" clId="{5528EFD8-DFA8-4879-9BE9-91DC524965EF}" dt="2023-10-16T05:35:40.379" v="2076" actId="2711"/>
          <ac:spMkLst>
            <pc:docMk/>
            <pc:sldMk cId="0" sldId="270"/>
            <ac:spMk id="6146" creationId="{19592BE6-862E-5C8B-C682-A216CF0439A4}"/>
          </ac:spMkLst>
        </pc:spChg>
        <pc:spChg chg="mod">
          <ac:chgData name="HART Cameron [Manjimup Senior High School]" userId="1070619f-f915-420e-9d9f-8ed3a8e25c30" providerId="ADAL" clId="{5528EFD8-DFA8-4879-9BE9-91DC524965EF}" dt="2023-10-16T05:36:48.982" v="2088" actId="1076"/>
          <ac:spMkLst>
            <pc:docMk/>
            <pc:sldMk cId="0" sldId="270"/>
            <ac:spMk id="6147" creationId="{6AD7405E-E7B0-122C-3BEF-2E6B77F90DD1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37:35.783" v="2097" actId="1076"/>
        <pc:sldMkLst>
          <pc:docMk/>
          <pc:sldMk cId="0" sldId="271"/>
        </pc:sldMkLst>
        <pc:spChg chg="mod">
          <ac:chgData name="HART Cameron [Manjimup Senior High School]" userId="1070619f-f915-420e-9d9f-8ed3a8e25c30" providerId="ADAL" clId="{5528EFD8-DFA8-4879-9BE9-91DC524965EF}" dt="2023-10-16T05:37:35.783" v="2097" actId="1076"/>
          <ac:spMkLst>
            <pc:docMk/>
            <pc:sldMk cId="0" sldId="271"/>
            <ac:spMk id="9219" creationId="{174531B4-411C-4EDD-9E62-EB41B3AEA040}"/>
          </ac:spMkLst>
        </pc:spChg>
        <pc:spChg chg="mod">
          <ac:chgData name="HART Cameron [Manjimup Senior High School]" userId="1070619f-f915-420e-9d9f-8ed3a8e25c30" providerId="ADAL" clId="{5528EFD8-DFA8-4879-9BE9-91DC524965EF}" dt="2023-10-16T05:37:20.261" v="2094" actId="2711"/>
          <ac:spMkLst>
            <pc:docMk/>
            <pc:sldMk cId="0" sldId="271"/>
            <ac:spMk id="19458" creationId="{82053799-6654-B3F7-735E-2E6712A66930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6T05:36:34.486" v="2086" actId="2710"/>
        <pc:sldMkLst>
          <pc:docMk/>
          <pc:sldMk cId="0" sldId="272"/>
        </pc:sldMkLst>
        <pc:spChg chg="mod">
          <ac:chgData name="HART Cameron [Manjimup Senior High School]" userId="1070619f-f915-420e-9d9f-8ed3a8e25c30" providerId="ADAL" clId="{5528EFD8-DFA8-4879-9BE9-91DC524965EF}" dt="2023-10-16T05:36:34.486" v="2086" actId="2710"/>
          <ac:spMkLst>
            <pc:docMk/>
            <pc:sldMk cId="0" sldId="272"/>
            <ac:spMk id="7171" creationId="{B7C352AF-98B1-AED1-FE88-F2DCAFA9FC59}"/>
          </ac:spMkLst>
        </pc:spChg>
        <pc:spChg chg="mod">
          <ac:chgData name="HART Cameron [Manjimup Senior High School]" userId="1070619f-f915-420e-9d9f-8ed3a8e25c30" providerId="ADAL" clId="{5528EFD8-DFA8-4879-9BE9-91DC524965EF}" dt="2023-10-16T05:36:08.767" v="2081" actId="14100"/>
          <ac:spMkLst>
            <pc:docMk/>
            <pc:sldMk cId="0" sldId="272"/>
            <ac:spMk id="18434" creationId="{8E3561CB-6F71-8605-9A9F-524EF067BEBD}"/>
          </ac:spMkLst>
        </pc:spChg>
      </pc:sldChg>
      <pc:sldChg chg="delSp mod 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01"/>
        </pc:sldMkLst>
        <pc:spChg chg="del">
          <ac:chgData name="HART Cameron [Manjimup Senior High School]" userId="1070619f-f915-420e-9d9f-8ed3a8e25c30" providerId="ADAL" clId="{5528EFD8-DFA8-4879-9BE9-91DC524965EF}" dt="2023-10-10T00:36:50.298" v="101" actId="21"/>
          <ac:spMkLst>
            <pc:docMk/>
            <pc:sldMk cId="0" sldId="401"/>
            <ac:spMk id="1432" creationId="{00000000-0000-0000-0000-000000000000}"/>
          </ac:spMkLst>
        </pc:spChg>
      </pc:sldChg>
      <pc:sldChg chg="del">
        <pc:chgData name="HART Cameron [Manjimup Senior High School]" userId="1070619f-f915-420e-9d9f-8ed3a8e25c30" providerId="ADAL" clId="{5528EFD8-DFA8-4879-9BE9-91DC524965EF}" dt="2023-10-10T08:20:29.997" v="573" actId="47"/>
        <pc:sldMkLst>
          <pc:docMk/>
          <pc:sldMk cId="0" sldId="402"/>
        </pc:sldMkLst>
      </pc:sldChg>
      <pc:sldChg chg="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03"/>
        </pc:sldMkLst>
      </pc:sldChg>
      <pc:sldChg chg="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04"/>
        </pc:sldMkLst>
      </pc:sldChg>
      <pc:sldChg chg="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05"/>
        </pc:sldMkLst>
      </pc:sldChg>
      <pc:sldChg chg="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06"/>
        </pc:sldMkLst>
      </pc:sldChg>
      <pc:sldChg chg="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07"/>
        </pc:sldMkLst>
      </pc:sldChg>
      <pc:sldChg chg="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08"/>
        </pc:sldMkLst>
      </pc:sldChg>
      <pc:sldChg chg="delSp modSp mod 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09"/>
        </pc:sldMkLst>
        <pc:spChg chg="mod">
          <ac:chgData name="HART Cameron [Manjimup Senior High School]" userId="1070619f-f915-420e-9d9f-8ed3a8e25c30" providerId="ADAL" clId="{5528EFD8-DFA8-4879-9BE9-91DC524965EF}" dt="2023-10-11T00:22:42.349" v="802" actId="14100"/>
          <ac:spMkLst>
            <pc:docMk/>
            <pc:sldMk cId="0" sldId="409"/>
            <ac:spMk id="1521" creationId="{00000000-0000-0000-0000-000000000000}"/>
          </ac:spMkLst>
        </pc:spChg>
        <pc:cxnChg chg="del">
          <ac:chgData name="HART Cameron [Manjimup Senior High School]" userId="1070619f-f915-420e-9d9f-8ed3a8e25c30" providerId="ADAL" clId="{5528EFD8-DFA8-4879-9BE9-91DC524965EF}" dt="2023-10-11T00:22:48.075" v="805" actId="478"/>
          <ac:cxnSpMkLst>
            <pc:docMk/>
            <pc:sldMk cId="0" sldId="409"/>
            <ac:cxnSpMk id="1522" creationId="{00000000-0000-0000-0000-000000000000}"/>
          </ac:cxnSpMkLst>
        </pc:cxnChg>
        <pc:cxnChg chg="del">
          <ac:chgData name="HART Cameron [Manjimup Senior High School]" userId="1070619f-f915-420e-9d9f-8ed3a8e25c30" providerId="ADAL" clId="{5528EFD8-DFA8-4879-9BE9-91DC524965EF}" dt="2023-10-11T00:22:45.104" v="804" actId="478"/>
          <ac:cxnSpMkLst>
            <pc:docMk/>
            <pc:sldMk cId="0" sldId="409"/>
            <ac:cxnSpMk id="1523" creationId="{00000000-0000-0000-0000-000000000000}"/>
          </ac:cxnSpMkLst>
        </pc:cxnChg>
        <pc:cxnChg chg="del">
          <ac:chgData name="HART Cameron [Manjimup Senior High School]" userId="1070619f-f915-420e-9d9f-8ed3a8e25c30" providerId="ADAL" clId="{5528EFD8-DFA8-4879-9BE9-91DC524965EF}" dt="2023-10-11T00:22:44.191" v="803" actId="478"/>
          <ac:cxnSpMkLst>
            <pc:docMk/>
            <pc:sldMk cId="0" sldId="409"/>
            <ac:cxnSpMk id="1524" creationId="{00000000-0000-0000-0000-000000000000}"/>
          </ac:cxnSpMkLst>
        </pc:cxnChg>
      </pc:sldChg>
      <pc:sldChg chg="delSp modSp mod modAnim 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10"/>
        </pc:sldMkLst>
        <pc:spChg chg="mod">
          <ac:chgData name="HART Cameron [Manjimup Senior High School]" userId="1070619f-f915-420e-9d9f-8ed3a8e25c30" providerId="ADAL" clId="{5528EFD8-DFA8-4879-9BE9-91DC524965EF}" dt="2023-10-11T00:22:18.055" v="799" actId="14100"/>
          <ac:spMkLst>
            <pc:docMk/>
            <pc:sldMk cId="0" sldId="410"/>
            <ac:spMk id="1530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1T00:26:18.158" v="893" actId="20577"/>
          <ac:spMkLst>
            <pc:docMk/>
            <pc:sldMk cId="0" sldId="410"/>
            <ac:spMk id="1534" creationId="{00000000-0000-0000-0000-000000000000}"/>
          </ac:spMkLst>
        </pc:spChg>
        <pc:cxnChg chg="del">
          <ac:chgData name="HART Cameron [Manjimup Senior High School]" userId="1070619f-f915-420e-9d9f-8ed3a8e25c30" providerId="ADAL" clId="{5528EFD8-DFA8-4879-9BE9-91DC524965EF}" dt="2023-10-11T00:22:04.013" v="796" actId="478"/>
          <ac:cxnSpMkLst>
            <pc:docMk/>
            <pc:sldMk cId="0" sldId="410"/>
            <ac:cxnSpMk id="1531" creationId="{00000000-0000-0000-0000-000000000000}"/>
          </ac:cxnSpMkLst>
        </pc:cxnChg>
        <pc:cxnChg chg="del">
          <ac:chgData name="HART Cameron [Manjimup Senior High School]" userId="1070619f-f915-420e-9d9f-8ed3a8e25c30" providerId="ADAL" clId="{5528EFD8-DFA8-4879-9BE9-91DC524965EF}" dt="2023-10-11T00:21:59.633" v="794" actId="478"/>
          <ac:cxnSpMkLst>
            <pc:docMk/>
            <pc:sldMk cId="0" sldId="410"/>
            <ac:cxnSpMk id="1532" creationId="{00000000-0000-0000-0000-000000000000}"/>
          </ac:cxnSpMkLst>
        </pc:cxnChg>
        <pc:cxnChg chg="del">
          <ac:chgData name="HART Cameron [Manjimup Senior High School]" userId="1070619f-f915-420e-9d9f-8ed3a8e25c30" providerId="ADAL" clId="{5528EFD8-DFA8-4879-9BE9-91DC524965EF}" dt="2023-10-11T00:22:01.079" v="795" actId="478"/>
          <ac:cxnSpMkLst>
            <pc:docMk/>
            <pc:sldMk cId="0" sldId="410"/>
            <ac:cxnSpMk id="1533" creationId="{00000000-0000-0000-0000-000000000000}"/>
          </ac:cxnSpMkLst>
        </pc:cxnChg>
      </pc:sldChg>
      <pc:sldChg chg="delSp modSp mod modAnim 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11"/>
        </pc:sldMkLst>
        <pc:spChg chg="mod">
          <ac:chgData name="HART Cameron [Manjimup Senior High School]" userId="1070619f-f915-420e-9d9f-8ed3a8e25c30" providerId="ADAL" clId="{5528EFD8-DFA8-4879-9BE9-91DC524965EF}" dt="2023-10-10T08:26:03.266" v="616" actId="20577"/>
          <ac:spMkLst>
            <pc:docMk/>
            <pc:sldMk cId="0" sldId="411"/>
            <ac:spMk id="1539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0T08:26:21.662" v="623" actId="1076"/>
          <ac:spMkLst>
            <pc:docMk/>
            <pc:sldMk cId="0" sldId="411"/>
            <ac:spMk id="1543" creationId="{00000000-0000-0000-0000-000000000000}"/>
          </ac:spMkLst>
        </pc:spChg>
        <pc:cxnChg chg="del">
          <ac:chgData name="HART Cameron [Manjimup Senior High School]" userId="1070619f-f915-420e-9d9f-8ed3a8e25c30" providerId="ADAL" clId="{5528EFD8-DFA8-4879-9BE9-91DC524965EF}" dt="2023-10-10T08:26:18.562" v="622" actId="478"/>
          <ac:cxnSpMkLst>
            <pc:docMk/>
            <pc:sldMk cId="0" sldId="411"/>
            <ac:cxnSpMk id="1540" creationId="{00000000-0000-0000-0000-000000000000}"/>
          </ac:cxnSpMkLst>
        </pc:cxnChg>
        <pc:cxnChg chg="del">
          <ac:chgData name="HART Cameron [Manjimup Senior High School]" userId="1070619f-f915-420e-9d9f-8ed3a8e25c30" providerId="ADAL" clId="{5528EFD8-DFA8-4879-9BE9-91DC524965EF}" dt="2023-10-10T08:26:15.717" v="620" actId="478"/>
          <ac:cxnSpMkLst>
            <pc:docMk/>
            <pc:sldMk cId="0" sldId="411"/>
            <ac:cxnSpMk id="1541" creationId="{00000000-0000-0000-0000-000000000000}"/>
          </ac:cxnSpMkLst>
        </pc:cxnChg>
        <pc:cxnChg chg="del">
          <ac:chgData name="HART Cameron [Manjimup Senior High School]" userId="1070619f-f915-420e-9d9f-8ed3a8e25c30" providerId="ADAL" clId="{5528EFD8-DFA8-4879-9BE9-91DC524965EF}" dt="2023-10-10T08:26:16.976" v="621" actId="478"/>
          <ac:cxnSpMkLst>
            <pc:docMk/>
            <pc:sldMk cId="0" sldId="411"/>
            <ac:cxnSpMk id="1542" creationId="{00000000-0000-0000-0000-000000000000}"/>
          </ac:cxnSpMkLst>
        </pc:cxnChg>
      </pc:sldChg>
      <pc:sldChg chg="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12"/>
        </pc:sldMkLst>
      </pc:sldChg>
      <pc:sldChg chg="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0" sldId="413"/>
        </pc:sldMkLst>
      </pc:sldChg>
      <pc:sldChg chg="del modNotes">
        <pc:chgData name="HART Cameron [Manjimup Senior High School]" userId="1070619f-f915-420e-9d9f-8ed3a8e25c30" providerId="ADAL" clId="{5528EFD8-DFA8-4879-9BE9-91DC524965EF}" dt="2023-10-24T08:02:26.839" v="2945" actId="47"/>
        <pc:sldMkLst>
          <pc:docMk/>
          <pc:sldMk cId="0" sldId="414"/>
        </pc:sldMkLst>
      </pc:sldChg>
      <pc:sldChg chg="del modNotes">
        <pc:chgData name="HART Cameron [Manjimup Senior High School]" userId="1070619f-f915-420e-9d9f-8ed3a8e25c30" providerId="ADAL" clId="{5528EFD8-DFA8-4879-9BE9-91DC524965EF}" dt="2023-10-24T08:02:26.839" v="2945" actId="47"/>
        <pc:sldMkLst>
          <pc:docMk/>
          <pc:sldMk cId="0" sldId="415"/>
        </pc:sldMkLst>
      </pc:sldChg>
      <pc:sldChg chg="del modNotes">
        <pc:chgData name="HART Cameron [Manjimup Senior High School]" userId="1070619f-f915-420e-9d9f-8ed3a8e25c30" providerId="ADAL" clId="{5528EFD8-DFA8-4879-9BE9-91DC524965EF}" dt="2023-10-24T08:02:26.839" v="2945" actId="47"/>
        <pc:sldMkLst>
          <pc:docMk/>
          <pc:sldMk cId="0" sldId="416"/>
        </pc:sldMkLst>
      </pc:sldChg>
      <pc:sldChg chg="del modNotes">
        <pc:chgData name="HART Cameron [Manjimup Senior High School]" userId="1070619f-f915-420e-9d9f-8ed3a8e25c30" providerId="ADAL" clId="{5528EFD8-DFA8-4879-9BE9-91DC524965EF}" dt="2023-10-24T08:02:26.839" v="2945" actId="47"/>
        <pc:sldMkLst>
          <pc:docMk/>
          <pc:sldMk cId="0" sldId="417"/>
        </pc:sldMkLst>
      </pc:sldChg>
      <pc:sldChg chg="del modNotes">
        <pc:chgData name="HART Cameron [Manjimup Senior High School]" userId="1070619f-f915-420e-9d9f-8ed3a8e25c30" providerId="ADAL" clId="{5528EFD8-DFA8-4879-9BE9-91DC524965EF}" dt="2023-10-24T08:02:26.839" v="2945" actId="47"/>
        <pc:sldMkLst>
          <pc:docMk/>
          <pc:sldMk cId="0" sldId="418"/>
        </pc:sldMkLst>
      </pc:sldChg>
      <pc:sldChg chg="del modNotes">
        <pc:chgData name="HART Cameron [Manjimup Senior High School]" userId="1070619f-f915-420e-9d9f-8ed3a8e25c30" providerId="ADAL" clId="{5528EFD8-DFA8-4879-9BE9-91DC524965EF}" dt="2023-10-24T08:02:26.839" v="2945" actId="47"/>
        <pc:sldMkLst>
          <pc:docMk/>
          <pc:sldMk cId="0" sldId="419"/>
        </pc:sldMkLst>
      </pc:sldChg>
      <pc:sldChg chg="addSp modSp new mod ord setBg">
        <pc:chgData name="HART Cameron [Manjimup Senior High School]" userId="1070619f-f915-420e-9d9f-8ed3a8e25c30" providerId="ADAL" clId="{5528EFD8-DFA8-4879-9BE9-91DC524965EF}" dt="2023-10-10T00:37:29.348" v="102"/>
        <pc:sldMkLst>
          <pc:docMk/>
          <pc:sldMk cId="998907458" sldId="421"/>
        </pc:sldMkLst>
        <pc:spChg chg="add mod">
          <ac:chgData name="HART Cameron [Manjimup Senior High School]" userId="1070619f-f915-420e-9d9f-8ed3a8e25c30" providerId="ADAL" clId="{5528EFD8-DFA8-4879-9BE9-91DC524965EF}" dt="2023-10-09T06:10:06.228" v="98" actId="20577"/>
          <ac:spMkLst>
            <pc:docMk/>
            <pc:sldMk cId="998907458" sldId="421"/>
            <ac:spMk id="2" creationId="{7B922E7D-5F26-4D38-9C16-FFAD02EB36EE}"/>
          </ac:spMkLst>
        </pc:spChg>
        <pc:spChg chg="add mod">
          <ac:chgData name="HART Cameron [Manjimup Senior High School]" userId="1070619f-f915-420e-9d9f-8ed3a8e25c30" providerId="ADAL" clId="{5528EFD8-DFA8-4879-9BE9-91DC524965EF}" dt="2023-10-10T00:37:29.348" v="102"/>
          <ac:spMkLst>
            <pc:docMk/>
            <pc:sldMk cId="998907458" sldId="421"/>
            <ac:spMk id="3" creationId="{FBD75EA1-D724-AA14-8F00-A75B8C369E43}"/>
          </ac:spMkLst>
        </pc:spChg>
      </pc:sldChg>
      <pc:sldChg chg="addSp delSp modSp new mod ord setBg delAnim modAnim">
        <pc:chgData name="HART Cameron [Manjimup Senior High School]" userId="1070619f-f915-420e-9d9f-8ed3a8e25c30" providerId="ADAL" clId="{5528EFD8-DFA8-4879-9BE9-91DC524965EF}" dt="2023-10-10T08:18:44.933" v="572" actId="14100"/>
        <pc:sldMkLst>
          <pc:docMk/>
          <pc:sldMk cId="3330430364" sldId="422"/>
        </pc:sldMkLst>
        <pc:picChg chg="add del mod">
          <ac:chgData name="HART Cameron [Manjimup Senior High School]" userId="1070619f-f915-420e-9d9f-8ed3a8e25c30" providerId="ADAL" clId="{5528EFD8-DFA8-4879-9BE9-91DC524965EF}" dt="2023-10-10T08:02:32.448" v="163" actId="478"/>
          <ac:picMkLst>
            <pc:docMk/>
            <pc:sldMk cId="3330430364" sldId="422"/>
            <ac:picMk id="2" creationId="{1077B482-7BC9-14D1-879A-2F502360F5FF}"/>
          </ac:picMkLst>
        </pc:picChg>
        <pc:picChg chg="add del mod">
          <ac:chgData name="HART Cameron [Manjimup Senior High School]" userId="1070619f-f915-420e-9d9f-8ed3a8e25c30" providerId="ADAL" clId="{5528EFD8-DFA8-4879-9BE9-91DC524965EF}" dt="2023-10-10T08:18:18.336" v="569" actId="478"/>
          <ac:picMkLst>
            <pc:docMk/>
            <pc:sldMk cId="3330430364" sldId="422"/>
            <ac:picMk id="3" creationId="{E5F3AFCE-A5C8-4AEB-D973-7DAB27722792}"/>
          </ac:picMkLst>
        </pc:picChg>
        <pc:picChg chg="add mod">
          <ac:chgData name="HART Cameron [Manjimup Senior High School]" userId="1070619f-f915-420e-9d9f-8ed3a8e25c30" providerId="ADAL" clId="{5528EFD8-DFA8-4879-9BE9-91DC524965EF}" dt="2023-10-10T08:18:44.933" v="572" actId="14100"/>
          <ac:picMkLst>
            <pc:docMk/>
            <pc:sldMk cId="3330430364" sldId="422"/>
            <ac:picMk id="4" creationId="{D2EE7E50-F5E6-A169-A2F1-A6112CEC25AF}"/>
          </ac:picMkLst>
        </pc:picChg>
      </pc:sldChg>
      <pc:sldChg chg="addSp delSp modSp add mod delAnim modAnim">
        <pc:chgData name="HART Cameron [Manjimup Senior High School]" userId="1070619f-f915-420e-9d9f-8ed3a8e25c30" providerId="ADAL" clId="{5528EFD8-DFA8-4879-9BE9-91DC524965EF}" dt="2023-10-10T07:51:14.880" v="113" actId="14100"/>
        <pc:sldMkLst>
          <pc:docMk/>
          <pc:sldMk cId="2622680885" sldId="423"/>
        </pc:sldMkLst>
        <pc:picChg chg="del">
          <ac:chgData name="HART Cameron [Manjimup Senior High School]" userId="1070619f-f915-420e-9d9f-8ed3a8e25c30" providerId="ADAL" clId="{5528EFD8-DFA8-4879-9BE9-91DC524965EF}" dt="2023-10-10T07:50:49.357" v="110" actId="478"/>
          <ac:picMkLst>
            <pc:docMk/>
            <pc:sldMk cId="2622680885" sldId="423"/>
            <ac:picMk id="2" creationId="{1077B482-7BC9-14D1-879A-2F502360F5FF}"/>
          </ac:picMkLst>
        </pc:picChg>
        <pc:picChg chg="add mod">
          <ac:chgData name="HART Cameron [Manjimup Senior High School]" userId="1070619f-f915-420e-9d9f-8ed3a8e25c30" providerId="ADAL" clId="{5528EFD8-DFA8-4879-9BE9-91DC524965EF}" dt="2023-10-10T07:51:14.880" v="113" actId="14100"/>
          <ac:picMkLst>
            <pc:docMk/>
            <pc:sldMk cId="2622680885" sldId="423"/>
            <ac:picMk id="3" creationId="{C33B3D34-9679-A5E7-157C-32EB6F7BC648}"/>
          </ac:picMkLst>
        </pc:picChg>
      </pc:sldChg>
      <pc:sldChg chg="addSp delSp modSp add mod delAnim modAnim">
        <pc:chgData name="HART Cameron [Manjimup Senior High School]" userId="1070619f-f915-420e-9d9f-8ed3a8e25c30" providerId="ADAL" clId="{5528EFD8-DFA8-4879-9BE9-91DC524965EF}" dt="2023-10-10T07:52:42.209" v="118" actId="14100"/>
        <pc:sldMkLst>
          <pc:docMk/>
          <pc:sldMk cId="496114360" sldId="424"/>
        </pc:sldMkLst>
        <pc:picChg chg="add mod">
          <ac:chgData name="HART Cameron [Manjimup Senior High School]" userId="1070619f-f915-420e-9d9f-8ed3a8e25c30" providerId="ADAL" clId="{5528EFD8-DFA8-4879-9BE9-91DC524965EF}" dt="2023-10-10T07:52:42.209" v="118" actId="14100"/>
          <ac:picMkLst>
            <pc:docMk/>
            <pc:sldMk cId="496114360" sldId="424"/>
            <ac:picMk id="2" creationId="{0B99BE11-DD9E-48F7-B5B6-18B79D1C13CD}"/>
          </ac:picMkLst>
        </pc:picChg>
        <pc:picChg chg="del">
          <ac:chgData name="HART Cameron [Manjimup Senior High School]" userId="1070619f-f915-420e-9d9f-8ed3a8e25c30" providerId="ADAL" clId="{5528EFD8-DFA8-4879-9BE9-91DC524965EF}" dt="2023-10-10T07:51:22.804" v="115" actId="478"/>
          <ac:picMkLst>
            <pc:docMk/>
            <pc:sldMk cId="496114360" sldId="424"/>
            <ac:picMk id="3" creationId="{C33B3D34-9679-A5E7-157C-32EB6F7BC648}"/>
          </ac:picMkLst>
        </pc:picChg>
      </pc:sldChg>
      <pc:sldChg chg="delSp modSp add mod setBg">
        <pc:chgData name="HART Cameron [Manjimup Senior High School]" userId="1070619f-f915-420e-9d9f-8ed3a8e25c30" providerId="ADAL" clId="{5528EFD8-DFA8-4879-9BE9-91DC524965EF}" dt="2023-10-10T08:43:36.633" v="775" actId="478"/>
        <pc:sldMkLst>
          <pc:docMk/>
          <pc:sldMk cId="4259421052" sldId="425"/>
        </pc:sldMkLst>
        <pc:spChg chg="mod">
          <ac:chgData name="HART Cameron [Manjimup Senior High School]" userId="1070619f-f915-420e-9d9f-8ed3a8e25c30" providerId="ADAL" clId="{5528EFD8-DFA8-4879-9BE9-91DC524965EF}" dt="2023-10-10T07:53:21.984" v="158" actId="1076"/>
          <ac:spMkLst>
            <pc:docMk/>
            <pc:sldMk cId="4259421052" sldId="425"/>
            <ac:spMk id="2" creationId="{7B922E7D-5F26-4D38-9C16-FFAD02EB36EE}"/>
          </ac:spMkLst>
        </pc:spChg>
        <pc:spChg chg="del">
          <ac:chgData name="HART Cameron [Manjimup Senior High School]" userId="1070619f-f915-420e-9d9f-8ed3a8e25c30" providerId="ADAL" clId="{5528EFD8-DFA8-4879-9BE9-91DC524965EF}" dt="2023-10-10T08:43:36.633" v="775" actId="478"/>
          <ac:spMkLst>
            <pc:docMk/>
            <pc:sldMk cId="4259421052" sldId="425"/>
            <ac:spMk id="3" creationId="{FBD75EA1-D724-AA14-8F00-A75B8C369E43}"/>
          </ac:spMkLst>
        </pc:spChg>
      </pc:sldChg>
      <pc:sldChg chg="add">
        <pc:chgData name="HART Cameron [Manjimup Senior High School]" userId="1070619f-f915-420e-9d9f-8ed3a8e25c30" providerId="ADAL" clId="{5528EFD8-DFA8-4879-9BE9-91DC524965EF}" dt="2023-10-10T08:02:29.826" v="162"/>
        <pc:sldMkLst>
          <pc:docMk/>
          <pc:sldMk cId="1453699235" sldId="426"/>
        </pc:sldMkLst>
      </pc:sldChg>
      <pc:sldChg chg="delSp modSp add mod ord modAnim 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466693082" sldId="427"/>
        </pc:sldMkLst>
        <pc:spChg chg="mod">
          <ac:chgData name="HART Cameron [Manjimup Senior High School]" userId="1070619f-f915-420e-9d9f-8ed3a8e25c30" providerId="ADAL" clId="{5528EFD8-DFA8-4879-9BE9-91DC524965EF}" dt="2023-10-10T08:32:10.292" v="769" actId="1036"/>
          <ac:spMkLst>
            <pc:docMk/>
            <pc:sldMk cId="466693082" sldId="427"/>
            <ac:spMk id="1539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0T08:32:10.292" v="769" actId="1036"/>
          <ac:spMkLst>
            <pc:docMk/>
            <pc:sldMk cId="466693082" sldId="427"/>
            <ac:spMk id="1543" creationId="{00000000-0000-0000-0000-000000000000}"/>
          </ac:spMkLst>
        </pc:spChg>
        <pc:cxnChg chg="del">
          <ac:chgData name="HART Cameron [Manjimup Senior High School]" userId="1070619f-f915-420e-9d9f-8ed3a8e25c30" providerId="ADAL" clId="{5528EFD8-DFA8-4879-9BE9-91DC524965EF}" dt="2023-10-10T08:04:04.042" v="198" actId="478"/>
          <ac:cxnSpMkLst>
            <pc:docMk/>
            <pc:sldMk cId="466693082" sldId="427"/>
            <ac:cxnSpMk id="1540" creationId="{00000000-0000-0000-0000-000000000000}"/>
          </ac:cxnSpMkLst>
        </pc:cxnChg>
        <pc:cxnChg chg="del">
          <ac:chgData name="HART Cameron [Manjimup Senior High School]" userId="1070619f-f915-420e-9d9f-8ed3a8e25c30" providerId="ADAL" clId="{5528EFD8-DFA8-4879-9BE9-91DC524965EF}" dt="2023-10-10T08:04:00.137" v="196" actId="478"/>
          <ac:cxnSpMkLst>
            <pc:docMk/>
            <pc:sldMk cId="466693082" sldId="427"/>
            <ac:cxnSpMk id="1541" creationId="{00000000-0000-0000-0000-000000000000}"/>
          </ac:cxnSpMkLst>
        </pc:cxnChg>
        <pc:cxnChg chg="del">
          <ac:chgData name="HART Cameron [Manjimup Senior High School]" userId="1070619f-f915-420e-9d9f-8ed3a8e25c30" providerId="ADAL" clId="{5528EFD8-DFA8-4879-9BE9-91DC524965EF}" dt="2023-10-10T08:04:01.479" v="197" actId="478"/>
          <ac:cxnSpMkLst>
            <pc:docMk/>
            <pc:sldMk cId="466693082" sldId="427"/>
            <ac:cxnSpMk id="1542" creationId="{00000000-0000-0000-0000-000000000000}"/>
          </ac:cxnSpMkLst>
        </pc:cxnChg>
      </pc:sldChg>
      <pc:sldChg chg="addSp delSp modSp new mod ord">
        <pc:chgData name="HART Cameron [Manjimup Senior High School]" userId="1070619f-f915-420e-9d9f-8ed3a8e25c30" providerId="ADAL" clId="{5528EFD8-DFA8-4879-9BE9-91DC524965EF}" dt="2023-10-10T08:42:48.503" v="774" actId="1076"/>
        <pc:sldMkLst>
          <pc:docMk/>
          <pc:sldMk cId="43973117" sldId="428"/>
        </pc:sldMkLst>
        <pc:spChg chg="add mod">
          <ac:chgData name="HART Cameron [Manjimup Senior High School]" userId="1070619f-f915-420e-9d9f-8ed3a8e25c30" providerId="ADAL" clId="{5528EFD8-DFA8-4879-9BE9-91DC524965EF}" dt="2023-10-10T08:08:19.571" v="332" actId="1076"/>
          <ac:spMkLst>
            <pc:docMk/>
            <pc:sldMk cId="43973117" sldId="428"/>
            <ac:spMk id="2" creationId="{78DF5152-7C6D-7AE7-5C92-E5392269F8ED}"/>
          </ac:spMkLst>
        </pc:spChg>
        <pc:spChg chg="add mod">
          <ac:chgData name="HART Cameron [Manjimup Senior High School]" userId="1070619f-f915-420e-9d9f-8ed3a8e25c30" providerId="ADAL" clId="{5528EFD8-DFA8-4879-9BE9-91DC524965EF}" dt="2023-10-10T08:08:44.087" v="340" actId="20577"/>
          <ac:spMkLst>
            <pc:docMk/>
            <pc:sldMk cId="43973117" sldId="428"/>
            <ac:spMk id="3" creationId="{54092078-CA3F-BC10-9945-952E55354A7E}"/>
          </ac:spMkLst>
        </pc:spChg>
        <pc:picChg chg="add del mod">
          <ac:chgData name="HART Cameron [Manjimup Senior High School]" userId="1070619f-f915-420e-9d9f-8ed3a8e25c30" providerId="ADAL" clId="{5528EFD8-DFA8-4879-9BE9-91DC524965EF}" dt="2023-10-10T08:42:30.856" v="770" actId="478"/>
          <ac:picMkLst>
            <pc:docMk/>
            <pc:sldMk cId="43973117" sldId="428"/>
            <ac:picMk id="4" creationId="{86FAB175-0CEB-7A07-5D0E-FFAFE0633BFE}"/>
          </ac:picMkLst>
        </pc:picChg>
        <pc:picChg chg="add mod">
          <ac:chgData name="HART Cameron [Manjimup Senior High School]" userId="1070619f-f915-420e-9d9f-8ed3a8e25c30" providerId="ADAL" clId="{5528EFD8-DFA8-4879-9BE9-91DC524965EF}" dt="2023-10-10T08:42:48.503" v="774" actId="1076"/>
          <ac:picMkLst>
            <pc:docMk/>
            <pc:sldMk cId="43973117" sldId="428"/>
            <ac:picMk id="1026" creationId="{9E0DF39B-F59F-62D5-95A1-3804FE57DA48}"/>
          </ac:picMkLst>
        </pc:picChg>
      </pc:sldChg>
      <pc:sldChg chg="addSp delSp modSp new mod">
        <pc:chgData name="HART Cameron [Manjimup Senior High School]" userId="1070619f-f915-420e-9d9f-8ed3a8e25c30" providerId="ADAL" clId="{5528EFD8-DFA8-4879-9BE9-91DC524965EF}" dt="2023-10-10T08:14:55.820" v="560" actId="1076"/>
        <pc:sldMkLst>
          <pc:docMk/>
          <pc:sldMk cId="114473718" sldId="429"/>
        </pc:sldMkLst>
        <pc:spChg chg="add mod">
          <ac:chgData name="HART Cameron [Manjimup Senior High School]" userId="1070619f-f915-420e-9d9f-8ed3a8e25c30" providerId="ADAL" clId="{5528EFD8-DFA8-4879-9BE9-91DC524965EF}" dt="2023-10-10T08:12:34.339" v="468" actId="20577"/>
          <ac:spMkLst>
            <pc:docMk/>
            <pc:sldMk cId="114473718" sldId="429"/>
            <ac:spMk id="2" creationId="{445465C0-3F61-DEB7-E65B-85E6A44E3891}"/>
          </ac:spMkLst>
        </pc:spChg>
        <pc:picChg chg="add del mod">
          <ac:chgData name="HART Cameron [Manjimup Senior High School]" userId="1070619f-f915-420e-9d9f-8ed3a8e25c30" providerId="ADAL" clId="{5528EFD8-DFA8-4879-9BE9-91DC524965EF}" dt="2023-10-10T08:14:30.182" v="487" actId="478"/>
          <ac:picMkLst>
            <pc:docMk/>
            <pc:sldMk cId="114473718" sldId="429"/>
            <ac:picMk id="3" creationId="{2B839C01-0BF9-D4E0-EB77-6108A822AE72}"/>
          </ac:picMkLst>
        </pc:picChg>
        <pc:picChg chg="add mod">
          <ac:chgData name="HART Cameron [Manjimup Senior High School]" userId="1070619f-f915-420e-9d9f-8ed3a8e25c30" providerId="ADAL" clId="{5528EFD8-DFA8-4879-9BE9-91DC524965EF}" dt="2023-10-10T08:14:55.820" v="560" actId="1076"/>
          <ac:picMkLst>
            <pc:docMk/>
            <pc:sldMk cId="114473718" sldId="429"/>
            <ac:picMk id="4" creationId="{18A25518-60CB-5FDC-8280-45FC5778CBCC}"/>
          </ac:picMkLst>
        </pc:picChg>
      </pc:sldChg>
      <pc:sldChg chg="addSp modSp new mod">
        <pc:chgData name="HART Cameron [Manjimup Senior High School]" userId="1070619f-f915-420e-9d9f-8ed3a8e25c30" providerId="ADAL" clId="{5528EFD8-DFA8-4879-9BE9-91DC524965EF}" dt="2023-10-10T08:15:47.219" v="565" actId="1076"/>
        <pc:sldMkLst>
          <pc:docMk/>
          <pc:sldMk cId="1967854659" sldId="430"/>
        </pc:sldMkLst>
        <pc:picChg chg="add mod modCrop">
          <ac:chgData name="HART Cameron [Manjimup Senior High School]" userId="1070619f-f915-420e-9d9f-8ed3a8e25c30" providerId="ADAL" clId="{5528EFD8-DFA8-4879-9BE9-91DC524965EF}" dt="2023-10-10T08:15:47.219" v="565" actId="1076"/>
          <ac:picMkLst>
            <pc:docMk/>
            <pc:sldMk cId="1967854659" sldId="430"/>
            <ac:picMk id="2" creationId="{3ADD2274-B0DC-6CC6-3104-EFEAE7DFC1F6}"/>
          </ac:picMkLst>
        </pc:picChg>
      </pc:sldChg>
      <pc:sldChg chg="add">
        <pc:chgData name="HART Cameron [Manjimup Senior High School]" userId="1070619f-f915-420e-9d9f-8ed3a8e25c30" providerId="ADAL" clId="{5528EFD8-DFA8-4879-9BE9-91DC524965EF}" dt="2023-10-10T08:18:01.387" v="566"/>
        <pc:sldMkLst>
          <pc:docMk/>
          <pc:sldMk cId="233440914" sldId="431"/>
        </pc:sldMkLst>
      </pc:sldChg>
      <pc:sldChg chg="addSp modSp new mod ord">
        <pc:chgData name="HART Cameron [Manjimup Senior High School]" userId="1070619f-f915-420e-9d9f-8ed3a8e25c30" providerId="ADAL" clId="{5528EFD8-DFA8-4879-9BE9-91DC524965EF}" dt="2023-10-10T08:25:03.520" v="607"/>
        <pc:sldMkLst>
          <pc:docMk/>
          <pc:sldMk cId="2064790059" sldId="432"/>
        </pc:sldMkLst>
        <pc:spChg chg="add mod">
          <ac:chgData name="HART Cameron [Manjimup Senior High School]" userId="1070619f-f915-420e-9d9f-8ed3a8e25c30" providerId="ADAL" clId="{5528EFD8-DFA8-4879-9BE9-91DC524965EF}" dt="2023-10-10T08:23:00.276" v="591" actId="1076"/>
          <ac:spMkLst>
            <pc:docMk/>
            <pc:sldMk cId="2064790059" sldId="432"/>
            <ac:spMk id="2" creationId="{E6B41B6C-CCD6-0D41-0DEF-3C265A979746}"/>
          </ac:spMkLst>
        </pc:spChg>
        <pc:spChg chg="add mod">
          <ac:chgData name="HART Cameron [Manjimup Senior High School]" userId="1070619f-f915-420e-9d9f-8ed3a8e25c30" providerId="ADAL" clId="{5528EFD8-DFA8-4879-9BE9-91DC524965EF}" dt="2023-10-10T08:24:46.342" v="605" actId="1076"/>
          <ac:spMkLst>
            <pc:docMk/>
            <pc:sldMk cId="2064790059" sldId="432"/>
            <ac:spMk id="3" creationId="{8BCA06F3-CD75-C11B-DBB8-27089383DD9C}"/>
          </ac:spMkLst>
        </pc:spChg>
        <pc:picChg chg="add mod">
          <ac:chgData name="HART Cameron [Manjimup Senior High School]" userId="1070619f-f915-420e-9d9f-8ed3a8e25c30" providerId="ADAL" clId="{5528EFD8-DFA8-4879-9BE9-91DC524965EF}" dt="2023-10-10T08:23:15.920" v="593" actId="14100"/>
          <ac:picMkLst>
            <pc:docMk/>
            <pc:sldMk cId="2064790059" sldId="432"/>
            <ac:picMk id="4" creationId="{5E4811EF-BCE6-ED8D-1F27-A3B8E0C58F4D}"/>
          </ac:picMkLst>
        </pc:picChg>
      </pc:sldChg>
      <pc:sldChg chg="modSp add mod modAnim modNotes">
        <pc:chgData name="HART Cameron [Manjimup Senior High School]" userId="1070619f-f915-420e-9d9f-8ed3a8e25c30" providerId="ADAL" clId="{5528EFD8-DFA8-4879-9BE9-91DC524965EF}" dt="2023-10-11T07:23:41.948" v="1584"/>
        <pc:sldMkLst>
          <pc:docMk/>
          <pc:sldMk cId="2569405505" sldId="433"/>
        </pc:sldMkLst>
        <pc:spChg chg="mod">
          <ac:chgData name="HART Cameron [Manjimup Senior High School]" userId="1070619f-f915-420e-9d9f-8ed3a8e25c30" providerId="ADAL" clId="{5528EFD8-DFA8-4879-9BE9-91DC524965EF}" dt="2023-10-11T00:23:47.580" v="837" actId="1076"/>
          <ac:spMkLst>
            <pc:docMk/>
            <pc:sldMk cId="2569405505" sldId="433"/>
            <ac:spMk id="1530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1T00:24:41.867" v="844" actId="122"/>
          <ac:spMkLst>
            <pc:docMk/>
            <pc:sldMk cId="2569405505" sldId="433"/>
            <ac:spMk id="1534" creationId="{00000000-0000-0000-0000-000000000000}"/>
          </ac:spMkLst>
        </pc:spChg>
      </pc:sldChg>
      <pc:sldChg chg="addSp modSp new mod setBg modAnim">
        <pc:chgData name="HART Cameron [Manjimup Senior High School]" userId="1070619f-f915-420e-9d9f-8ed3a8e25c30" providerId="ADAL" clId="{5528EFD8-DFA8-4879-9BE9-91DC524965EF}" dt="2023-10-11T06:33:52.260" v="931"/>
        <pc:sldMkLst>
          <pc:docMk/>
          <pc:sldMk cId="1757330040" sldId="434"/>
        </pc:sldMkLst>
        <pc:spChg chg="add mod">
          <ac:chgData name="HART Cameron [Manjimup Senior High School]" userId="1070619f-f915-420e-9d9f-8ed3a8e25c30" providerId="ADAL" clId="{5528EFD8-DFA8-4879-9BE9-91DC524965EF}" dt="2023-10-11T06:30:22.918" v="901" actId="1076"/>
          <ac:spMkLst>
            <pc:docMk/>
            <pc:sldMk cId="1757330040" sldId="434"/>
            <ac:spMk id="2" creationId="{4BB1C19D-45C0-355A-EB09-CF4D9E8638F6}"/>
          </ac:spMkLst>
        </pc:spChg>
        <pc:spChg chg="add mod">
          <ac:chgData name="HART Cameron [Manjimup Senior High School]" userId="1070619f-f915-420e-9d9f-8ed3a8e25c30" providerId="ADAL" clId="{5528EFD8-DFA8-4879-9BE9-91DC524965EF}" dt="2023-10-11T06:30:59.247" v="906" actId="255"/>
          <ac:spMkLst>
            <pc:docMk/>
            <pc:sldMk cId="1757330040" sldId="434"/>
            <ac:spMk id="3" creationId="{F459F3F0-E035-D016-C9C5-BCD49557C47B}"/>
          </ac:spMkLst>
        </pc:spChg>
      </pc:sldChg>
      <pc:sldChg chg="modSp add mod setBg modAnim">
        <pc:chgData name="HART Cameron [Manjimup Senior High School]" userId="1070619f-f915-420e-9d9f-8ed3a8e25c30" providerId="ADAL" clId="{5528EFD8-DFA8-4879-9BE9-91DC524965EF}" dt="2023-10-11T06:49:51.289" v="1217"/>
        <pc:sldMkLst>
          <pc:docMk/>
          <pc:sldMk cId="577426203" sldId="435"/>
        </pc:sldMkLst>
        <pc:spChg chg="mod">
          <ac:chgData name="HART Cameron [Manjimup Senior High School]" userId="1070619f-f915-420e-9d9f-8ed3a8e25c30" providerId="ADAL" clId="{5528EFD8-DFA8-4879-9BE9-91DC524965EF}" dt="2023-10-11T06:32:21.310" v="918" actId="14100"/>
          <ac:spMkLst>
            <pc:docMk/>
            <pc:sldMk cId="577426203" sldId="435"/>
            <ac:spMk id="2" creationId="{4BB1C19D-45C0-355A-EB09-CF4D9E8638F6}"/>
          </ac:spMkLst>
        </pc:spChg>
        <pc:spChg chg="mod">
          <ac:chgData name="HART Cameron [Manjimup Senior High School]" userId="1070619f-f915-420e-9d9f-8ed3a8e25c30" providerId="ADAL" clId="{5528EFD8-DFA8-4879-9BE9-91DC524965EF}" dt="2023-10-11T06:32:41.621" v="927" actId="14100"/>
          <ac:spMkLst>
            <pc:docMk/>
            <pc:sldMk cId="577426203" sldId="435"/>
            <ac:spMk id="3" creationId="{F459F3F0-E035-D016-C9C5-BCD49557C47B}"/>
          </ac:spMkLst>
        </pc:spChg>
      </pc:sldChg>
      <pc:sldChg chg="modSp add mod setBg modAnim">
        <pc:chgData name="HART Cameron [Manjimup Senior High School]" userId="1070619f-f915-420e-9d9f-8ed3a8e25c30" providerId="ADAL" clId="{5528EFD8-DFA8-4879-9BE9-91DC524965EF}" dt="2023-10-11T06:50:42.465" v="1219"/>
        <pc:sldMkLst>
          <pc:docMk/>
          <pc:sldMk cId="3505485640" sldId="436"/>
        </pc:sldMkLst>
        <pc:spChg chg="mod">
          <ac:chgData name="HART Cameron [Manjimup Senior High School]" userId="1070619f-f915-420e-9d9f-8ed3a8e25c30" providerId="ADAL" clId="{5528EFD8-DFA8-4879-9BE9-91DC524965EF}" dt="2023-10-11T06:34:32.587" v="949" actId="20577"/>
          <ac:spMkLst>
            <pc:docMk/>
            <pc:sldMk cId="3505485640" sldId="436"/>
            <ac:spMk id="2" creationId="{4BB1C19D-45C0-355A-EB09-CF4D9E8638F6}"/>
          </ac:spMkLst>
        </pc:spChg>
        <pc:spChg chg="mod">
          <ac:chgData name="HART Cameron [Manjimup Senior High School]" userId="1070619f-f915-420e-9d9f-8ed3a8e25c30" providerId="ADAL" clId="{5528EFD8-DFA8-4879-9BE9-91DC524965EF}" dt="2023-10-11T06:35:22.502" v="952" actId="20577"/>
          <ac:spMkLst>
            <pc:docMk/>
            <pc:sldMk cId="3505485640" sldId="436"/>
            <ac:spMk id="3" creationId="{F459F3F0-E035-D016-C9C5-BCD49557C47B}"/>
          </ac:spMkLst>
        </pc:spChg>
      </pc:sldChg>
      <pc:sldChg chg="modSp add mod setBg modAnim">
        <pc:chgData name="HART Cameron [Manjimup Senior High School]" userId="1070619f-f915-420e-9d9f-8ed3a8e25c30" providerId="ADAL" clId="{5528EFD8-DFA8-4879-9BE9-91DC524965EF}" dt="2023-10-11T06:51:15.297" v="1220"/>
        <pc:sldMkLst>
          <pc:docMk/>
          <pc:sldMk cId="2569635432" sldId="437"/>
        </pc:sldMkLst>
        <pc:spChg chg="mod">
          <ac:chgData name="HART Cameron [Manjimup Senior High School]" userId="1070619f-f915-420e-9d9f-8ed3a8e25c30" providerId="ADAL" clId="{5528EFD8-DFA8-4879-9BE9-91DC524965EF}" dt="2023-10-11T06:36:33.527" v="961" actId="20577"/>
          <ac:spMkLst>
            <pc:docMk/>
            <pc:sldMk cId="2569635432" sldId="437"/>
            <ac:spMk id="2" creationId="{4BB1C19D-45C0-355A-EB09-CF4D9E8638F6}"/>
          </ac:spMkLst>
        </pc:spChg>
        <pc:spChg chg="mod">
          <ac:chgData name="HART Cameron [Manjimup Senior High School]" userId="1070619f-f915-420e-9d9f-8ed3a8e25c30" providerId="ADAL" clId="{5528EFD8-DFA8-4879-9BE9-91DC524965EF}" dt="2023-10-11T06:36:46.281" v="964" actId="20577"/>
          <ac:spMkLst>
            <pc:docMk/>
            <pc:sldMk cId="2569635432" sldId="437"/>
            <ac:spMk id="3" creationId="{F459F3F0-E035-D016-C9C5-BCD49557C47B}"/>
          </ac:spMkLst>
        </pc:spChg>
      </pc:sldChg>
      <pc:sldChg chg="addSp modSp new mod ord setBg">
        <pc:chgData name="HART Cameron [Manjimup Senior High School]" userId="1070619f-f915-420e-9d9f-8ed3a8e25c30" providerId="ADAL" clId="{5528EFD8-DFA8-4879-9BE9-91DC524965EF}" dt="2023-10-11T06:48:35.505" v="1216"/>
        <pc:sldMkLst>
          <pc:docMk/>
          <pc:sldMk cId="1229948510" sldId="438"/>
        </pc:sldMkLst>
        <pc:spChg chg="add mod">
          <ac:chgData name="HART Cameron [Manjimup Senior High School]" userId="1070619f-f915-420e-9d9f-8ed3a8e25c30" providerId="ADAL" clId="{5528EFD8-DFA8-4879-9BE9-91DC524965EF}" dt="2023-10-11T06:45:31.224" v="989" actId="1076"/>
          <ac:spMkLst>
            <pc:docMk/>
            <pc:sldMk cId="1229948510" sldId="438"/>
            <ac:spMk id="2" creationId="{BD6A0FA8-0218-06DF-F6A1-A66931723E3F}"/>
          </ac:spMkLst>
        </pc:spChg>
        <pc:spChg chg="add mod">
          <ac:chgData name="HART Cameron [Manjimup Senior High School]" userId="1070619f-f915-420e-9d9f-8ed3a8e25c30" providerId="ADAL" clId="{5528EFD8-DFA8-4879-9BE9-91DC524965EF}" dt="2023-10-11T06:48:17.214" v="1215" actId="20577"/>
          <ac:spMkLst>
            <pc:docMk/>
            <pc:sldMk cId="1229948510" sldId="438"/>
            <ac:spMk id="3" creationId="{67758AD6-53BC-07B8-8983-994E83E31F89}"/>
          </ac:spMkLst>
        </pc:spChg>
      </pc:sldChg>
      <pc:sldChg chg="addSp delSp modSp add mod setBg modAnim">
        <pc:chgData name="HART Cameron [Manjimup Senior High School]" userId="1070619f-f915-420e-9d9f-8ed3a8e25c30" providerId="ADAL" clId="{5528EFD8-DFA8-4879-9BE9-91DC524965EF}" dt="2023-10-11T07:24:32.456" v="1587" actId="20577"/>
        <pc:sldMkLst>
          <pc:docMk/>
          <pc:sldMk cId="3388920800" sldId="439"/>
        </pc:sldMkLst>
        <pc:spChg chg="mod">
          <ac:chgData name="HART Cameron [Manjimup Senior High School]" userId="1070619f-f915-420e-9d9f-8ed3a8e25c30" providerId="ADAL" clId="{5528EFD8-DFA8-4879-9BE9-91DC524965EF}" dt="2023-10-11T06:53:06.619" v="1250" actId="14100"/>
          <ac:spMkLst>
            <pc:docMk/>
            <pc:sldMk cId="3388920800" sldId="439"/>
            <ac:spMk id="2" creationId="{4BB1C19D-45C0-355A-EB09-CF4D9E8638F6}"/>
          </ac:spMkLst>
        </pc:spChg>
        <pc:spChg chg="mod">
          <ac:chgData name="HART Cameron [Manjimup Senior High School]" userId="1070619f-f915-420e-9d9f-8ed3a8e25c30" providerId="ADAL" clId="{5528EFD8-DFA8-4879-9BE9-91DC524965EF}" dt="2023-10-11T07:24:32.456" v="1587" actId="20577"/>
          <ac:spMkLst>
            <pc:docMk/>
            <pc:sldMk cId="3388920800" sldId="439"/>
            <ac:spMk id="3" creationId="{F459F3F0-E035-D016-C9C5-BCD49557C47B}"/>
          </ac:spMkLst>
        </pc:spChg>
        <pc:spChg chg="add del mod">
          <ac:chgData name="HART Cameron [Manjimup Senior High School]" userId="1070619f-f915-420e-9d9f-8ed3a8e25c30" providerId="ADAL" clId="{5528EFD8-DFA8-4879-9BE9-91DC524965EF}" dt="2023-10-11T06:52:32.034" v="1223"/>
          <ac:spMkLst>
            <pc:docMk/>
            <pc:sldMk cId="3388920800" sldId="439"/>
            <ac:spMk id="4" creationId="{6ACE973D-9719-D863-8432-D13B4C65056B}"/>
          </ac:spMkLst>
        </pc:spChg>
      </pc:sldChg>
      <pc:sldChg chg="modSp add mod modAnim">
        <pc:chgData name="HART Cameron [Manjimup Senior High School]" userId="1070619f-f915-420e-9d9f-8ed3a8e25c30" providerId="ADAL" clId="{5528EFD8-DFA8-4879-9BE9-91DC524965EF}" dt="2023-10-11T06:59:01.473" v="1282" actId="20577"/>
        <pc:sldMkLst>
          <pc:docMk/>
          <pc:sldMk cId="1220852469" sldId="440"/>
        </pc:sldMkLst>
        <pc:spChg chg="mod">
          <ac:chgData name="HART Cameron [Manjimup Senior High School]" userId="1070619f-f915-420e-9d9f-8ed3a8e25c30" providerId="ADAL" clId="{5528EFD8-DFA8-4879-9BE9-91DC524965EF}" dt="2023-10-11T06:57:24.577" v="1263" actId="20577"/>
          <ac:spMkLst>
            <pc:docMk/>
            <pc:sldMk cId="1220852469" sldId="440"/>
            <ac:spMk id="2" creationId="{4BB1C19D-45C0-355A-EB09-CF4D9E8638F6}"/>
          </ac:spMkLst>
        </pc:spChg>
        <pc:spChg chg="mod">
          <ac:chgData name="HART Cameron [Manjimup Senior High School]" userId="1070619f-f915-420e-9d9f-8ed3a8e25c30" providerId="ADAL" clId="{5528EFD8-DFA8-4879-9BE9-91DC524965EF}" dt="2023-10-11T06:59:01.473" v="1282" actId="20577"/>
          <ac:spMkLst>
            <pc:docMk/>
            <pc:sldMk cId="1220852469" sldId="440"/>
            <ac:spMk id="3" creationId="{F459F3F0-E035-D016-C9C5-BCD49557C47B}"/>
          </ac:spMkLst>
        </pc:spChg>
      </pc:sldChg>
      <pc:sldChg chg="addSp modSp add mod modAnim">
        <pc:chgData name="HART Cameron [Manjimup Senior High School]" userId="1070619f-f915-420e-9d9f-8ed3a8e25c30" providerId="ADAL" clId="{5528EFD8-DFA8-4879-9BE9-91DC524965EF}" dt="2023-10-11T07:06:44.886" v="1332" actId="20577"/>
        <pc:sldMkLst>
          <pc:docMk/>
          <pc:sldMk cId="578408889" sldId="441"/>
        </pc:sldMkLst>
        <pc:spChg chg="mod">
          <ac:chgData name="HART Cameron [Manjimup Senior High School]" userId="1070619f-f915-420e-9d9f-8ed3a8e25c30" providerId="ADAL" clId="{5528EFD8-DFA8-4879-9BE9-91DC524965EF}" dt="2023-10-11T07:02:35.491" v="1293" actId="20577"/>
          <ac:spMkLst>
            <pc:docMk/>
            <pc:sldMk cId="578408889" sldId="441"/>
            <ac:spMk id="2" creationId="{4BB1C19D-45C0-355A-EB09-CF4D9E8638F6}"/>
          </ac:spMkLst>
        </pc:spChg>
        <pc:spChg chg="mod">
          <ac:chgData name="HART Cameron [Manjimup Senior High School]" userId="1070619f-f915-420e-9d9f-8ed3a8e25c30" providerId="ADAL" clId="{5528EFD8-DFA8-4879-9BE9-91DC524965EF}" dt="2023-10-11T07:03:32.637" v="1311" actId="14100"/>
          <ac:spMkLst>
            <pc:docMk/>
            <pc:sldMk cId="578408889" sldId="441"/>
            <ac:spMk id="3" creationId="{F459F3F0-E035-D016-C9C5-BCD49557C47B}"/>
          </ac:spMkLst>
        </pc:spChg>
        <pc:spChg chg="add mod">
          <ac:chgData name="HART Cameron [Manjimup Senior High School]" userId="1070619f-f915-420e-9d9f-8ed3a8e25c30" providerId="ADAL" clId="{5528EFD8-DFA8-4879-9BE9-91DC524965EF}" dt="2023-10-11T07:06:44.886" v="1332" actId="20577"/>
          <ac:spMkLst>
            <pc:docMk/>
            <pc:sldMk cId="578408889" sldId="441"/>
            <ac:spMk id="4" creationId="{C360B4C3-EB45-FE0D-C98E-1271BA5F4B9D}"/>
          </ac:spMkLst>
        </pc:spChg>
      </pc:sldChg>
      <pc:sldChg chg="modSp add mod ord modAnim">
        <pc:chgData name="HART Cameron [Manjimup Senior High School]" userId="1070619f-f915-420e-9d9f-8ed3a8e25c30" providerId="ADAL" clId="{5528EFD8-DFA8-4879-9BE9-91DC524965EF}" dt="2023-10-11T07:15:35.675" v="1570" actId="113"/>
        <pc:sldMkLst>
          <pc:docMk/>
          <pc:sldMk cId="3247398058" sldId="442"/>
        </pc:sldMkLst>
        <pc:spChg chg="mod">
          <ac:chgData name="HART Cameron [Manjimup Senior High School]" userId="1070619f-f915-420e-9d9f-8ed3a8e25c30" providerId="ADAL" clId="{5528EFD8-DFA8-4879-9BE9-91DC524965EF}" dt="2023-10-11T07:10:07.926" v="1425" actId="20577"/>
          <ac:spMkLst>
            <pc:docMk/>
            <pc:sldMk cId="3247398058" sldId="442"/>
            <ac:spMk id="2" creationId="{4BB1C19D-45C0-355A-EB09-CF4D9E8638F6}"/>
          </ac:spMkLst>
        </pc:spChg>
        <pc:spChg chg="mod">
          <ac:chgData name="HART Cameron [Manjimup Senior High School]" userId="1070619f-f915-420e-9d9f-8ed3a8e25c30" providerId="ADAL" clId="{5528EFD8-DFA8-4879-9BE9-91DC524965EF}" dt="2023-10-11T07:15:35.675" v="1570" actId="113"/>
          <ac:spMkLst>
            <pc:docMk/>
            <pc:sldMk cId="3247398058" sldId="442"/>
            <ac:spMk id="3" creationId="{F459F3F0-E035-D016-C9C5-BCD49557C47B}"/>
          </ac:spMkLst>
        </pc:spChg>
      </pc:sldChg>
      <pc:sldChg chg="modSp add mod modAnim">
        <pc:chgData name="HART Cameron [Manjimup Senior High School]" userId="1070619f-f915-420e-9d9f-8ed3a8e25c30" providerId="ADAL" clId="{5528EFD8-DFA8-4879-9BE9-91DC524965EF}" dt="2023-10-11T07:16:53.794" v="1583" actId="20577"/>
        <pc:sldMkLst>
          <pc:docMk/>
          <pc:sldMk cId="2312624413" sldId="443"/>
        </pc:sldMkLst>
        <pc:spChg chg="mod">
          <ac:chgData name="HART Cameron [Manjimup Senior High School]" userId="1070619f-f915-420e-9d9f-8ed3a8e25c30" providerId="ADAL" clId="{5528EFD8-DFA8-4879-9BE9-91DC524965EF}" dt="2023-10-11T07:16:31.630" v="1578" actId="20577"/>
          <ac:spMkLst>
            <pc:docMk/>
            <pc:sldMk cId="2312624413" sldId="443"/>
            <ac:spMk id="2" creationId="{4BB1C19D-45C0-355A-EB09-CF4D9E8638F6}"/>
          </ac:spMkLst>
        </pc:spChg>
        <pc:spChg chg="mod">
          <ac:chgData name="HART Cameron [Manjimup Senior High School]" userId="1070619f-f915-420e-9d9f-8ed3a8e25c30" providerId="ADAL" clId="{5528EFD8-DFA8-4879-9BE9-91DC524965EF}" dt="2023-10-11T07:16:53.794" v="1583" actId="20577"/>
          <ac:spMkLst>
            <pc:docMk/>
            <pc:sldMk cId="2312624413" sldId="443"/>
            <ac:spMk id="3" creationId="{F459F3F0-E035-D016-C9C5-BCD49557C47B}"/>
          </ac:spMkLst>
        </pc:spChg>
      </pc:sldChg>
      <pc:sldChg chg="addSp delSp modSp add mod ord delAnim modAnim">
        <pc:chgData name="HART Cameron [Manjimup Senior High School]" userId="1070619f-f915-420e-9d9f-8ed3a8e25c30" providerId="ADAL" clId="{5528EFD8-DFA8-4879-9BE9-91DC524965EF}" dt="2023-10-16T06:19:12.289" v="2217" actId="14100"/>
        <pc:sldMkLst>
          <pc:docMk/>
          <pc:sldMk cId="1629966015" sldId="444"/>
        </pc:sldMkLst>
        <pc:spChg chg="add mod">
          <ac:chgData name="HART Cameron [Manjimup Senior High School]" userId="1070619f-f915-420e-9d9f-8ed3a8e25c30" providerId="ADAL" clId="{5528EFD8-DFA8-4879-9BE9-91DC524965EF}" dt="2023-10-16T06:18:56.425" v="2212" actId="1076"/>
          <ac:spMkLst>
            <pc:docMk/>
            <pc:sldMk cId="1629966015" sldId="444"/>
            <ac:spMk id="4" creationId="{46C7C5DB-B451-95E0-820B-DC0A470FAAEB}"/>
          </ac:spMkLst>
        </pc:spChg>
        <pc:spChg chg="add del mod">
          <ac:chgData name="HART Cameron [Manjimup Senior High School]" userId="1070619f-f915-420e-9d9f-8ed3a8e25c30" providerId="ADAL" clId="{5528EFD8-DFA8-4879-9BE9-91DC524965EF}" dt="2023-10-13T04:12:16.851" v="1790" actId="478"/>
          <ac:spMkLst>
            <pc:docMk/>
            <pc:sldMk cId="1629966015" sldId="444"/>
            <ac:spMk id="5" creationId="{AF4F96A1-857C-3160-91B4-BA30E8F1F43B}"/>
          </ac:spMkLst>
        </pc:spChg>
        <pc:spChg chg="add del mod">
          <ac:chgData name="HART Cameron [Manjimup Senior High School]" userId="1070619f-f915-420e-9d9f-8ed3a8e25c30" providerId="ADAL" clId="{5528EFD8-DFA8-4879-9BE9-91DC524965EF}" dt="2023-10-13T04:08:32.558" v="1711" actId="478"/>
          <ac:spMkLst>
            <pc:docMk/>
            <pc:sldMk cId="1629966015" sldId="444"/>
            <ac:spMk id="6" creationId="{403BA359-F4F2-E55B-02D2-1BB5B78D17E7}"/>
          </ac:spMkLst>
        </pc:spChg>
        <pc:spChg chg="add del mod">
          <ac:chgData name="HART Cameron [Manjimup Senior High School]" userId="1070619f-f915-420e-9d9f-8ed3a8e25c30" providerId="ADAL" clId="{5528EFD8-DFA8-4879-9BE9-91DC524965EF}" dt="2023-10-13T04:09:31.270" v="1715" actId="478"/>
          <ac:spMkLst>
            <pc:docMk/>
            <pc:sldMk cId="1629966015" sldId="444"/>
            <ac:spMk id="7" creationId="{8B68282C-DDA2-AC4E-1428-96638E1EE07C}"/>
          </ac:spMkLst>
        </pc:spChg>
        <pc:spChg chg="add mod">
          <ac:chgData name="HART Cameron [Manjimup Senior High School]" userId="1070619f-f915-420e-9d9f-8ed3a8e25c30" providerId="ADAL" clId="{5528EFD8-DFA8-4879-9BE9-91DC524965EF}" dt="2023-10-13T04:27:49.670" v="1926" actId="1036"/>
          <ac:spMkLst>
            <pc:docMk/>
            <pc:sldMk cId="1629966015" sldId="444"/>
            <ac:spMk id="8" creationId="{F49F9AF6-DC13-0E08-9763-16CB296FC614}"/>
          </ac:spMkLst>
        </pc:spChg>
        <pc:spChg chg="add mod">
          <ac:chgData name="HART Cameron [Manjimup Senior High School]" userId="1070619f-f915-420e-9d9f-8ed3a8e25c30" providerId="ADAL" clId="{5528EFD8-DFA8-4879-9BE9-91DC524965EF}" dt="2023-10-13T04:27:49.670" v="1926" actId="1036"/>
          <ac:spMkLst>
            <pc:docMk/>
            <pc:sldMk cId="1629966015" sldId="444"/>
            <ac:spMk id="9" creationId="{F7D1D423-B877-C591-32AF-A0844E0A5BDA}"/>
          </ac:spMkLst>
        </pc:spChg>
        <pc:spChg chg="mod">
          <ac:chgData name="HART Cameron [Manjimup Senior High School]" userId="1070619f-f915-420e-9d9f-8ed3a8e25c30" providerId="ADAL" clId="{5528EFD8-DFA8-4879-9BE9-91DC524965EF}" dt="2023-10-13T04:23:08.513" v="1894" actId="14100"/>
          <ac:spMkLst>
            <pc:docMk/>
            <pc:sldMk cId="1629966015" sldId="444"/>
            <ac:spMk id="1539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6T06:19:12.289" v="2217" actId="14100"/>
          <ac:spMkLst>
            <pc:docMk/>
            <pc:sldMk cId="1629966015" sldId="444"/>
            <ac:spMk id="1543" creationId="{00000000-0000-0000-0000-000000000000}"/>
          </ac:spMkLst>
        </pc:spChg>
        <pc:picChg chg="add mod">
          <ac:chgData name="HART Cameron [Manjimup Senior High School]" userId="1070619f-f915-420e-9d9f-8ed3a8e25c30" providerId="ADAL" clId="{5528EFD8-DFA8-4879-9BE9-91DC524965EF}" dt="2023-10-16T06:19:07.129" v="2214" actId="1076"/>
          <ac:picMkLst>
            <pc:docMk/>
            <pc:sldMk cId="1629966015" sldId="444"/>
            <ac:picMk id="3" creationId="{1E142F93-E21A-BADA-117D-D227B7FBB2C2}"/>
          </ac:picMkLst>
        </pc:picChg>
      </pc:sldChg>
      <pc:sldChg chg="delSp modSp add mod ord">
        <pc:chgData name="HART Cameron [Manjimup Senior High School]" userId="1070619f-f915-420e-9d9f-8ed3a8e25c30" providerId="ADAL" clId="{5528EFD8-DFA8-4879-9BE9-91DC524965EF}" dt="2023-10-17T08:28:21.169" v="2626" actId="20577"/>
        <pc:sldMkLst>
          <pc:docMk/>
          <pc:sldMk cId="3021148993" sldId="445"/>
        </pc:sldMkLst>
        <pc:spChg chg="mod">
          <ac:chgData name="HART Cameron [Manjimup Senior High School]" userId="1070619f-f915-420e-9d9f-8ed3a8e25c30" providerId="ADAL" clId="{5528EFD8-DFA8-4879-9BE9-91DC524965EF}" dt="2023-10-16T06:45:36.613" v="2218" actId="1076"/>
          <ac:spMkLst>
            <pc:docMk/>
            <pc:sldMk cId="3021148993" sldId="445"/>
            <ac:spMk id="4" creationId="{46C7C5DB-B451-95E0-820B-DC0A470FAAEB}"/>
          </ac:spMkLst>
        </pc:spChg>
        <pc:spChg chg="del">
          <ac:chgData name="HART Cameron [Manjimup Senior High School]" userId="1070619f-f915-420e-9d9f-8ed3a8e25c30" providerId="ADAL" clId="{5528EFD8-DFA8-4879-9BE9-91DC524965EF}" dt="2023-10-16T06:15:25.671" v="2210" actId="478"/>
          <ac:spMkLst>
            <pc:docMk/>
            <pc:sldMk cId="3021148993" sldId="445"/>
            <ac:spMk id="8" creationId="{F49F9AF6-DC13-0E08-9763-16CB296FC614}"/>
          </ac:spMkLst>
        </pc:spChg>
        <pc:spChg chg="mod">
          <ac:chgData name="HART Cameron [Manjimup Senior High School]" userId="1070619f-f915-420e-9d9f-8ed3a8e25c30" providerId="ADAL" clId="{5528EFD8-DFA8-4879-9BE9-91DC524965EF}" dt="2023-10-17T08:28:21.169" v="2626" actId="20577"/>
          <ac:spMkLst>
            <pc:docMk/>
            <pc:sldMk cId="3021148993" sldId="445"/>
            <ac:spMk id="9" creationId="{F7D1D423-B877-C591-32AF-A0844E0A5BDA}"/>
          </ac:spMkLst>
        </pc:spChg>
        <pc:spChg chg="mod">
          <ac:chgData name="HART Cameron [Manjimup Senior High School]" userId="1070619f-f915-420e-9d9f-8ed3a8e25c30" providerId="ADAL" clId="{5528EFD8-DFA8-4879-9BE9-91DC524965EF}" dt="2023-10-16T06:11:25.162" v="2115" actId="1076"/>
          <ac:spMkLst>
            <pc:docMk/>
            <pc:sldMk cId="3021148993" sldId="445"/>
            <ac:spMk id="1539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6T06:45:36.613" v="2218" actId="1076"/>
          <ac:spMkLst>
            <pc:docMk/>
            <pc:sldMk cId="3021148993" sldId="445"/>
            <ac:spMk id="1543" creationId="{00000000-0000-0000-0000-000000000000}"/>
          </ac:spMkLst>
        </pc:spChg>
        <pc:picChg chg="mod">
          <ac:chgData name="HART Cameron [Manjimup Senior High School]" userId="1070619f-f915-420e-9d9f-8ed3a8e25c30" providerId="ADAL" clId="{5528EFD8-DFA8-4879-9BE9-91DC524965EF}" dt="2023-10-16T06:45:36.613" v="2218" actId="1076"/>
          <ac:picMkLst>
            <pc:docMk/>
            <pc:sldMk cId="3021148993" sldId="445"/>
            <ac:picMk id="3" creationId="{1E142F93-E21A-BADA-117D-D227B7FBB2C2}"/>
          </ac:picMkLst>
        </pc:picChg>
      </pc:sldChg>
      <pc:sldChg chg="add del">
        <pc:chgData name="HART Cameron [Manjimup Senior High School]" userId="1070619f-f915-420e-9d9f-8ed3a8e25c30" providerId="ADAL" clId="{5528EFD8-DFA8-4879-9BE9-91DC524965EF}" dt="2023-10-13T05:06:25.365" v="1928" actId="47"/>
        <pc:sldMkLst>
          <pc:docMk/>
          <pc:sldMk cId="4129937647" sldId="445"/>
        </pc:sldMkLst>
      </pc:sldChg>
      <pc:sldChg chg="modSp add mod">
        <pc:chgData name="HART Cameron [Manjimup Senior High School]" userId="1070619f-f915-420e-9d9f-8ed3a8e25c30" providerId="ADAL" clId="{5528EFD8-DFA8-4879-9BE9-91DC524965EF}" dt="2023-10-17T08:24:47.655" v="2543" actId="1076"/>
        <pc:sldMkLst>
          <pc:docMk/>
          <pc:sldMk cId="1545264043" sldId="446"/>
        </pc:sldMkLst>
        <pc:spChg chg="mod">
          <ac:chgData name="HART Cameron [Manjimup Senior High School]" userId="1070619f-f915-420e-9d9f-8ed3a8e25c30" providerId="ADAL" clId="{5528EFD8-DFA8-4879-9BE9-91DC524965EF}" dt="2023-10-17T08:08:56.328" v="2262" actId="20577"/>
          <ac:spMkLst>
            <pc:docMk/>
            <pc:sldMk cId="1545264043" sldId="446"/>
            <ac:spMk id="4" creationId="{46C7C5DB-B451-95E0-820B-DC0A470FAAEB}"/>
          </ac:spMkLst>
        </pc:spChg>
        <pc:spChg chg="mod">
          <ac:chgData name="HART Cameron [Manjimup Senior High School]" userId="1070619f-f915-420e-9d9f-8ed3a8e25c30" providerId="ADAL" clId="{5528EFD8-DFA8-4879-9BE9-91DC524965EF}" dt="2023-10-17T08:24:47.655" v="2543" actId="1076"/>
          <ac:spMkLst>
            <pc:docMk/>
            <pc:sldMk cId="1545264043" sldId="446"/>
            <ac:spMk id="9" creationId="{F7D1D423-B877-C591-32AF-A0844E0A5BDA}"/>
          </ac:spMkLst>
        </pc:spChg>
        <pc:spChg chg="mod">
          <ac:chgData name="HART Cameron [Manjimup Senior High School]" userId="1070619f-f915-420e-9d9f-8ed3a8e25c30" providerId="ADAL" clId="{5528EFD8-DFA8-4879-9BE9-91DC524965EF}" dt="2023-10-17T08:08:16.688" v="2236" actId="20577"/>
          <ac:spMkLst>
            <pc:docMk/>
            <pc:sldMk cId="1545264043" sldId="446"/>
            <ac:spMk id="1539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7T08:08:33.346" v="2250" actId="20577"/>
          <ac:spMkLst>
            <pc:docMk/>
            <pc:sldMk cId="1545264043" sldId="446"/>
            <ac:spMk id="1543" creationId="{00000000-0000-0000-0000-000000000000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9T01:22:37.830" v="2938" actId="20577"/>
        <pc:sldMkLst>
          <pc:docMk/>
          <pc:sldMk cId="540689340" sldId="447"/>
        </pc:sldMkLst>
        <pc:spChg chg="mod">
          <ac:chgData name="HART Cameron [Manjimup Senior High School]" userId="1070619f-f915-420e-9d9f-8ed3a8e25c30" providerId="ADAL" clId="{5528EFD8-DFA8-4879-9BE9-91DC524965EF}" dt="2023-10-17T08:17:43.276" v="2429" actId="20577"/>
          <ac:spMkLst>
            <pc:docMk/>
            <pc:sldMk cId="540689340" sldId="447"/>
            <ac:spMk id="4" creationId="{46C7C5DB-B451-95E0-820B-DC0A470FAAEB}"/>
          </ac:spMkLst>
        </pc:spChg>
        <pc:spChg chg="mod">
          <ac:chgData name="HART Cameron [Manjimup Senior High School]" userId="1070619f-f915-420e-9d9f-8ed3a8e25c30" providerId="ADAL" clId="{5528EFD8-DFA8-4879-9BE9-91DC524965EF}" dt="2023-10-19T01:22:37.830" v="2938" actId="20577"/>
          <ac:spMkLst>
            <pc:docMk/>
            <pc:sldMk cId="540689340" sldId="447"/>
            <ac:spMk id="9" creationId="{F7D1D423-B877-C591-32AF-A0844E0A5BDA}"/>
          </ac:spMkLst>
        </pc:spChg>
        <pc:spChg chg="mod">
          <ac:chgData name="HART Cameron [Manjimup Senior High School]" userId="1070619f-f915-420e-9d9f-8ed3a8e25c30" providerId="ADAL" clId="{5528EFD8-DFA8-4879-9BE9-91DC524965EF}" dt="2023-10-17T08:16:45.571" v="2395" actId="20577"/>
          <ac:spMkLst>
            <pc:docMk/>
            <pc:sldMk cId="540689340" sldId="447"/>
            <ac:spMk id="1539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7T08:17:07.014" v="2413" actId="14100"/>
          <ac:spMkLst>
            <pc:docMk/>
            <pc:sldMk cId="540689340" sldId="447"/>
            <ac:spMk id="1543" creationId="{00000000-0000-0000-0000-000000000000}"/>
          </ac:spMkLst>
        </pc:spChg>
      </pc:sldChg>
      <pc:sldChg chg="add">
        <pc:chgData name="HART Cameron [Manjimup Senior High School]" userId="1070619f-f915-420e-9d9f-8ed3a8e25c30" providerId="ADAL" clId="{5528EFD8-DFA8-4879-9BE9-91DC524965EF}" dt="2023-10-18T00:16:16.242" v="2627"/>
        <pc:sldMkLst>
          <pc:docMk/>
          <pc:sldMk cId="2517238087" sldId="448"/>
        </pc:sldMkLst>
      </pc:sldChg>
      <pc:sldChg chg="addSp delSp modSp add mod">
        <pc:chgData name="HART Cameron [Manjimup Senior High School]" userId="1070619f-f915-420e-9d9f-8ed3a8e25c30" providerId="ADAL" clId="{5528EFD8-DFA8-4879-9BE9-91DC524965EF}" dt="2023-10-18T00:18:53.030" v="2665" actId="1076"/>
        <pc:sldMkLst>
          <pc:docMk/>
          <pc:sldMk cId="1166917768" sldId="449"/>
        </pc:sldMkLst>
        <pc:spChg chg="mod">
          <ac:chgData name="HART Cameron [Manjimup Senior High School]" userId="1070619f-f915-420e-9d9f-8ed3a8e25c30" providerId="ADAL" clId="{5528EFD8-DFA8-4879-9BE9-91DC524965EF}" dt="2023-10-18T00:18:50.020" v="2664" actId="20577"/>
          <ac:spMkLst>
            <pc:docMk/>
            <pc:sldMk cId="1166917768" sldId="449"/>
            <ac:spMk id="3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18:29.157" v="2660" actId="1076"/>
          <ac:spMkLst>
            <pc:docMk/>
            <pc:sldMk cId="1166917768" sldId="449"/>
            <ac:spMk id="4" creationId="{00000000-0000-0000-0000-000000000000}"/>
          </ac:spMkLst>
        </pc:spChg>
        <pc:spChg chg="del mod">
          <ac:chgData name="HART Cameron [Manjimup Senior High School]" userId="1070619f-f915-420e-9d9f-8ed3a8e25c30" providerId="ADAL" clId="{5528EFD8-DFA8-4879-9BE9-91DC524965EF}" dt="2023-10-18T00:17:31.443" v="2644" actId="478"/>
          <ac:spMkLst>
            <pc:docMk/>
            <pc:sldMk cId="1166917768" sldId="449"/>
            <ac:spMk id="5" creationId="{00000000-0000-0000-0000-000000000000}"/>
          </ac:spMkLst>
        </pc:spChg>
        <pc:spChg chg="del">
          <ac:chgData name="HART Cameron [Manjimup Senior High School]" userId="1070619f-f915-420e-9d9f-8ed3a8e25c30" providerId="ADAL" clId="{5528EFD8-DFA8-4879-9BE9-91DC524965EF}" dt="2023-10-18T00:17:42.681" v="2647" actId="478"/>
          <ac:spMkLst>
            <pc:docMk/>
            <pc:sldMk cId="1166917768" sldId="449"/>
            <ac:spMk id="6" creationId="{00000000-0000-0000-0000-000000000000}"/>
          </ac:spMkLst>
        </pc:spChg>
        <pc:spChg chg="del">
          <ac:chgData name="HART Cameron [Manjimup Senior High School]" userId="1070619f-f915-420e-9d9f-8ed3a8e25c30" providerId="ADAL" clId="{5528EFD8-DFA8-4879-9BE9-91DC524965EF}" dt="2023-10-18T00:17:56.934" v="2653" actId="478"/>
          <ac:spMkLst>
            <pc:docMk/>
            <pc:sldMk cId="1166917768" sldId="449"/>
            <ac:spMk id="7" creationId="{00000000-0000-0000-0000-000000000000}"/>
          </ac:spMkLst>
        </pc:spChg>
        <pc:spChg chg="add mod">
          <ac:chgData name="HART Cameron [Manjimup Senior High School]" userId="1070619f-f915-420e-9d9f-8ed3a8e25c30" providerId="ADAL" clId="{5528EFD8-DFA8-4879-9BE9-91DC524965EF}" dt="2023-10-18T00:18:40.014" v="2661" actId="1076"/>
          <ac:spMkLst>
            <pc:docMk/>
            <pc:sldMk cId="1166917768" sldId="449"/>
            <ac:spMk id="8" creationId="{AF2C57F3-CE27-A797-1CB8-1095EFAA0817}"/>
          </ac:spMkLst>
        </pc:spChg>
        <pc:spChg chg="add mod">
          <ac:chgData name="HART Cameron [Manjimup Senior High School]" userId="1070619f-f915-420e-9d9f-8ed3a8e25c30" providerId="ADAL" clId="{5528EFD8-DFA8-4879-9BE9-91DC524965EF}" dt="2023-10-18T00:18:43.637" v="2662" actId="1076"/>
          <ac:spMkLst>
            <pc:docMk/>
            <pc:sldMk cId="1166917768" sldId="449"/>
            <ac:spMk id="9" creationId="{616FFD75-3BFC-5043-084D-26A445947B2B}"/>
          </ac:spMkLst>
        </pc:spChg>
        <pc:spChg chg="add mod">
          <ac:chgData name="HART Cameron [Manjimup Senior High School]" userId="1070619f-f915-420e-9d9f-8ed3a8e25c30" providerId="ADAL" clId="{5528EFD8-DFA8-4879-9BE9-91DC524965EF}" dt="2023-10-18T00:18:53.030" v="2665" actId="1076"/>
          <ac:spMkLst>
            <pc:docMk/>
            <pc:sldMk cId="1166917768" sldId="449"/>
            <ac:spMk id="10" creationId="{38A7EABF-6880-8BAE-D549-CC2102305FA6}"/>
          </ac:spMkLst>
        </pc:spChg>
      </pc:sldChg>
      <pc:sldChg chg="modSp add del mod">
        <pc:chgData name="HART Cameron [Manjimup Senior High School]" userId="1070619f-f915-420e-9d9f-8ed3a8e25c30" providerId="ADAL" clId="{5528EFD8-DFA8-4879-9BE9-91DC524965EF}" dt="2023-10-18T00:20:55.173" v="2683" actId="47"/>
        <pc:sldMkLst>
          <pc:docMk/>
          <pc:sldMk cId="261837523" sldId="450"/>
        </pc:sldMkLst>
        <pc:spChg chg="mod">
          <ac:chgData name="HART Cameron [Manjimup Senior High School]" userId="1070619f-f915-420e-9d9f-8ed3a8e25c30" providerId="ADAL" clId="{5528EFD8-DFA8-4879-9BE9-91DC524965EF}" dt="2023-10-18T00:16:16.554" v="2629" actId="27636"/>
          <ac:spMkLst>
            <pc:docMk/>
            <pc:sldMk cId="261837523" sldId="450"/>
            <ac:spMk id="3" creationId="{00000000-0000-0000-0000-000000000000}"/>
          </ac:spMkLst>
        </pc:spChg>
      </pc:sldChg>
      <pc:sldChg chg="modSp add mod setBg">
        <pc:chgData name="HART Cameron [Manjimup Senior High School]" userId="1070619f-f915-420e-9d9f-8ed3a8e25c30" providerId="ADAL" clId="{5528EFD8-DFA8-4879-9BE9-91DC524965EF}" dt="2023-10-18T00:21:32.297" v="2687" actId="207"/>
        <pc:sldMkLst>
          <pc:docMk/>
          <pc:sldMk cId="3984382568" sldId="451"/>
        </pc:sldMkLst>
        <pc:spChg chg="mod">
          <ac:chgData name="HART Cameron [Manjimup Senior High School]" userId="1070619f-f915-420e-9d9f-8ed3a8e25c30" providerId="ADAL" clId="{5528EFD8-DFA8-4879-9BE9-91DC524965EF}" dt="2023-10-18T00:21:32.297" v="2687" actId="207"/>
          <ac:spMkLst>
            <pc:docMk/>
            <pc:sldMk cId="3984382568" sldId="451"/>
            <ac:spMk id="2" creationId="{00000000-0000-0000-0000-000000000000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8T00:23:01.533" v="2699" actId="14100"/>
        <pc:sldMkLst>
          <pc:docMk/>
          <pc:sldMk cId="1977595806" sldId="452"/>
        </pc:sldMkLst>
        <pc:spChg chg="mod">
          <ac:chgData name="HART Cameron [Manjimup Senior High School]" userId="1070619f-f915-420e-9d9f-8ed3a8e25c30" providerId="ADAL" clId="{5528EFD8-DFA8-4879-9BE9-91DC524965EF}" dt="2023-10-18T00:21:56.411" v="2688" actId="207"/>
          <ac:spMkLst>
            <pc:docMk/>
            <pc:sldMk cId="1977595806" sldId="452"/>
            <ac:spMk id="2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2:52.429" v="2698" actId="1076"/>
          <ac:spMkLst>
            <pc:docMk/>
            <pc:sldMk cId="1977595806" sldId="452"/>
            <ac:spMk id="4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2:06.309" v="2690" actId="14100"/>
          <ac:spMkLst>
            <pc:docMk/>
            <pc:sldMk cId="1977595806" sldId="452"/>
            <ac:spMk id="5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2:41.838" v="2696" actId="1076"/>
          <ac:spMkLst>
            <pc:docMk/>
            <pc:sldMk cId="1977595806" sldId="452"/>
            <ac:spMk id="8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3:01.533" v="2699" actId="14100"/>
          <ac:spMkLst>
            <pc:docMk/>
            <pc:sldMk cId="1977595806" sldId="452"/>
            <ac:spMk id="9" creationId="{00000000-0000-0000-0000-000000000000}"/>
          </ac:spMkLst>
        </pc:spChg>
      </pc:sldChg>
      <pc:sldChg chg="delSp modSp add mod">
        <pc:chgData name="HART Cameron [Manjimup Senior High School]" userId="1070619f-f915-420e-9d9f-8ed3a8e25c30" providerId="ADAL" clId="{5528EFD8-DFA8-4879-9BE9-91DC524965EF}" dt="2023-10-19T01:24:30.095" v="2944" actId="20577"/>
        <pc:sldMkLst>
          <pc:docMk/>
          <pc:sldMk cId="4264241879" sldId="453"/>
        </pc:sldMkLst>
        <pc:spChg chg="mod">
          <ac:chgData name="HART Cameron [Manjimup Senior High School]" userId="1070619f-f915-420e-9d9f-8ed3a8e25c30" providerId="ADAL" clId="{5528EFD8-DFA8-4879-9BE9-91DC524965EF}" dt="2023-10-19T01:24:30.095" v="2944" actId="20577"/>
          <ac:spMkLst>
            <pc:docMk/>
            <pc:sldMk cId="4264241879" sldId="453"/>
            <ac:spMk id="3" creationId="{00000000-0000-0000-0000-000000000000}"/>
          </ac:spMkLst>
        </pc:spChg>
        <pc:spChg chg="del">
          <ac:chgData name="HART Cameron [Manjimup Senior High School]" userId="1070619f-f915-420e-9d9f-8ed3a8e25c30" providerId="ADAL" clId="{5528EFD8-DFA8-4879-9BE9-91DC524965EF}" dt="2023-10-18T00:23:18.140" v="2701" actId="478"/>
          <ac:spMkLst>
            <pc:docMk/>
            <pc:sldMk cId="4264241879" sldId="453"/>
            <ac:spMk id="4" creationId="{00000000-0000-0000-0000-000000000000}"/>
          </ac:spMkLst>
        </pc:spChg>
        <pc:picChg chg="del">
          <ac:chgData name="HART Cameron [Manjimup Senior High School]" userId="1070619f-f915-420e-9d9f-8ed3a8e25c30" providerId="ADAL" clId="{5528EFD8-DFA8-4879-9BE9-91DC524965EF}" dt="2023-10-18T00:23:14.376" v="2700" actId="478"/>
          <ac:picMkLst>
            <pc:docMk/>
            <pc:sldMk cId="4264241879" sldId="453"/>
            <ac:picMk id="3074" creationId="{00000000-0000-0000-0000-000000000000}"/>
          </ac:picMkLst>
        </pc:picChg>
      </pc:sldChg>
      <pc:sldChg chg="delSp modSp add del mod">
        <pc:chgData name="HART Cameron [Manjimup Senior High School]" userId="1070619f-f915-420e-9d9f-8ed3a8e25c30" providerId="ADAL" clId="{5528EFD8-DFA8-4879-9BE9-91DC524965EF}" dt="2023-10-18T00:24:35.494" v="2715" actId="47"/>
        <pc:sldMkLst>
          <pc:docMk/>
          <pc:sldMk cId="51427152" sldId="454"/>
        </pc:sldMkLst>
        <pc:spChg chg="mod">
          <ac:chgData name="HART Cameron [Manjimup Senior High School]" userId="1070619f-f915-420e-9d9f-8ed3a8e25c30" providerId="ADAL" clId="{5528EFD8-DFA8-4879-9BE9-91DC524965EF}" dt="2023-10-18T00:23:33.743" v="2705" actId="27636"/>
          <ac:spMkLst>
            <pc:docMk/>
            <pc:sldMk cId="51427152" sldId="454"/>
            <ac:spMk id="3" creationId="{00000000-0000-0000-0000-000000000000}"/>
          </ac:spMkLst>
        </pc:spChg>
        <pc:spChg chg="del">
          <ac:chgData name="HART Cameron [Manjimup Senior High School]" userId="1070619f-f915-420e-9d9f-8ed3a8e25c30" providerId="ADAL" clId="{5528EFD8-DFA8-4879-9BE9-91DC524965EF}" dt="2023-10-18T00:23:27.734" v="2703" actId="478"/>
          <ac:spMkLst>
            <pc:docMk/>
            <pc:sldMk cId="51427152" sldId="454"/>
            <ac:spMk id="4" creationId="{00000000-0000-0000-0000-000000000000}"/>
          </ac:spMkLst>
        </pc:spChg>
        <pc:picChg chg="del">
          <ac:chgData name="HART Cameron [Manjimup Senior High School]" userId="1070619f-f915-420e-9d9f-8ed3a8e25c30" providerId="ADAL" clId="{5528EFD8-DFA8-4879-9BE9-91DC524965EF}" dt="2023-10-18T00:23:25.483" v="2702" actId="478"/>
          <ac:picMkLst>
            <pc:docMk/>
            <pc:sldMk cId="51427152" sldId="454"/>
            <ac:picMk id="3074" creationId="{00000000-0000-0000-0000-000000000000}"/>
          </ac:picMkLst>
        </pc:picChg>
      </pc:sldChg>
      <pc:sldChg chg="modSp add mod">
        <pc:chgData name="HART Cameron [Manjimup Senior High School]" userId="1070619f-f915-420e-9d9f-8ed3a8e25c30" providerId="ADAL" clId="{5528EFD8-DFA8-4879-9BE9-91DC524965EF}" dt="2023-10-18T00:26:32.246" v="2769" actId="207"/>
        <pc:sldMkLst>
          <pc:docMk/>
          <pc:sldMk cId="545593212" sldId="455"/>
        </pc:sldMkLst>
        <pc:spChg chg="mod">
          <ac:chgData name="HART Cameron [Manjimup Senior High School]" userId="1070619f-f915-420e-9d9f-8ed3a8e25c30" providerId="ADAL" clId="{5528EFD8-DFA8-4879-9BE9-91DC524965EF}" dt="2023-10-18T00:26:32.246" v="2769" actId="207"/>
          <ac:spMkLst>
            <pc:docMk/>
            <pc:sldMk cId="545593212" sldId="455"/>
            <ac:spMk id="4" creationId="{00000000-0000-0000-0000-000000000000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8T00:16:16.713" v="2631" actId="27636"/>
        <pc:sldMkLst>
          <pc:docMk/>
          <pc:sldMk cId="1431496968" sldId="456"/>
        </pc:sldMkLst>
        <pc:spChg chg="mod">
          <ac:chgData name="HART Cameron [Manjimup Senior High School]" userId="1070619f-f915-420e-9d9f-8ed3a8e25c30" providerId="ADAL" clId="{5528EFD8-DFA8-4879-9BE9-91DC524965EF}" dt="2023-10-18T00:16:16.713" v="2631" actId="27636"/>
          <ac:spMkLst>
            <pc:docMk/>
            <pc:sldMk cId="1431496968" sldId="456"/>
            <ac:spMk id="6" creationId="{00000000-0000-0000-0000-000000000000}"/>
          </ac:spMkLst>
        </pc:spChg>
      </pc:sldChg>
      <pc:sldChg chg="add del">
        <pc:chgData name="HART Cameron [Manjimup Senior High School]" userId="1070619f-f915-420e-9d9f-8ed3a8e25c30" providerId="ADAL" clId="{5528EFD8-DFA8-4879-9BE9-91DC524965EF}" dt="2023-10-18T00:29:27.446" v="2780" actId="47"/>
        <pc:sldMkLst>
          <pc:docMk/>
          <pc:sldMk cId="940747891" sldId="457"/>
        </pc:sldMkLst>
      </pc:sldChg>
      <pc:sldChg chg="add">
        <pc:chgData name="HART Cameron [Manjimup Senior High School]" userId="1070619f-f915-420e-9d9f-8ed3a8e25c30" providerId="ADAL" clId="{5528EFD8-DFA8-4879-9BE9-91DC524965EF}" dt="2023-10-18T00:16:16.242" v="2627"/>
        <pc:sldMkLst>
          <pc:docMk/>
          <pc:sldMk cId="540426213" sldId="458"/>
        </pc:sldMkLst>
      </pc:sldChg>
      <pc:sldChg chg="delSp modSp add mod">
        <pc:chgData name="HART Cameron [Manjimup Senior High School]" userId="1070619f-f915-420e-9d9f-8ed3a8e25c30" providerId="ADAL" clId="{5528EFD8-DFA8-4879-9BE9-91DC524965EF}" dt="2023-10-18T00:30:17.590" v="2807" actId="1076"/>
        <pc:sldMkLst>
          <pc:docMk/>
          <pc:sldMk cId="2801422184" sldId="459"/>
        </pc:sldMkLst>
        <pc:spChg chg="mod">
          <ac:chgData name="HART Cameron [Manjimup Senior High School]" userId="1070619f-f915-420e-9d9f-8ed3a8e25c30" providerId="ADAL" clId="{5528EFD8-DFA8-4879-9BE9-91DC524965EF}" dt="2023-10-18T00:30:17.590" v="2807" actId="1076"/>
          <ac:spMkLst>
            <pc:docMk/>
            <pc:sldMk cId="2801422184" sldId="459"/>
            <ac:spMk id="2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9:59.768" v="2805" actId="1036"/>
          <ac:spMkLst>
            <pc:docMk/>
            <pc:sldMk cId="2801422184" sldId="459"/>
            <ac:spMk id="7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9:59.768" v="2805" actId="1036"/>
          <ac:spMkLst>
            <pc:docMk/>
            <pc:sldMk cId="2801422184" sldId="459"/>
            <ac:spMk id="9" creationId="{00000000-0000-0000-0000-000000000000}"/>
          </ac:spMkLst>
        </pc:spChg>
        <pc:spChg chg="del">
          <ac:chgData name="HART Cameron [Manjimup Senior High School]" userId="1070619f-f915-420e-9d9f-8ed3a8e25c30" providerId="ADAL" clId="{5528EFD8-DFA8-4879-9BE9-91DC524965EF}" dt="2023-10-18T00:29:39.104" v="2781" actId="478"/>
          <ac:spMkLst>
            <pc:docMk/>
            <pc:sldMk cId="2801422184" sldId="459"/>
            <ac:spMk id="12" creationId="{00000000-0000-0000-0000-000000000000}"/>
          </ac:spMkLst>
        </pc:spChg>
        <pc:spChg chg="del mod">
          <ac:chgData name="HART Cameron [Manjimup Senior High School]" userId="1070619f-f915-420e-9d9f-8ed3a8e25c30" providerId="ADAL" clId="{5528EFD8-DFA8-4879-9BE9-91DC524965EF}" dt="2023-10-18T00:29:48.342" v="2783" actId="478"/>
          <ac:spMkLst>
            <pc:docMk/>
            <pc:sldMk cId="2801422184" sldId="459"/>
            <ac:spMk id="13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9:59.768" v="2805" actId="1036"/>
          <ac:spMkLst>
            <pc:docMk/>
            <pc:sldMk cId="2801422184" sldId="459"/>
            <ac:spMk id="15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9:59.768" v="2805" actId="1036"/>
          <ac:spMkLst>
            <pc:docMk/>
            <pc:sldMk cId="2801422184" sldId="459"/>
            <ac:spMk id="17" creationId="{00000000-0000-0000-0000-000000000000}"/>
          </ac:spMkLst>
        </pc:spChg>
        <pc:picChg chg="mod">
          <ac:chgData name="HART Cameron [Manjimup Senior High School]" userId="1070619f-f915-420e-9d9f-8ed3a8e25c30" providerId="ADAL" clId="{5528EFD8-DFA8-4879-9BE9-91DC524965EF}" dt="2023-10-18T00:29:59.768" v="2805" actId="1036"/>
          <ac:picMkLst>
            <pc:docMk/>
            <pc:sldMk cId="2801422184" sldId="459"/>
            <ac:picMk id="6" creationId="{00000000-0000-0000-0000-000000000000}"/>
          </ac:picMkLst>
        </pc:picChg>
        <pc:picChg chg="mod">
          <ac:chgData name="HART Cameron [Manjimup Senior High School]" userId="1070619f-f915-420e-9d9f-8ed3a8e25c30" providerId="ADAL" clId="{5528EFD8-DFA8-4879-9BE9-91DC524965EF}" dt="2023-10-18T00:29:59.768" v="2805" actId="1036"/>
          <ac:picMkLst>
            <pc:docMk/>
            <pc:sldMk cId="2801422184" sldId="459"/>
            <ac:picMk id="8" creationId="{00000000-0000-0000-0000-000000000000}"/>
          </ac:picMkLst>
        </pc:picChg>
        <pc:picChg chg="mod">
          <ac:chgData name="HART Cameron [Manjimup Senior High School]" userId="1070619f-f915-420e-9d9f-8ed3a8e25c30" providerId="ADAL" clId="{5528EFD8-DFA8-4879-9BE9-91DC524965EF}" dt="2023-10-18T00:29:59.768" v="2805" actId="1036"/>
          <ac:picMkLst>
            <pc:docMk/>
            <pc:sldMk cId="2801422184" sldId="459"/>
            <ac:picMk id="10" creationId="{00000000-0000-0000-0000-000000000000}"/>
          </ac:picMkLst>
        </pc:picChg>
        <pc:picChg chg="mod">
          <ac:chgData name="HART Cameron [Manjimup Senior High School]" userId="1070619f-f915-420e-9d9f-8ed3a8e25c30" providerId="ADAL" clId="{5528EFD8-DFA8-4879-9BE9-91DC524965EF}" dt="2023-10-18T00:29:59.768" v="2805" actId="1036"/>
          <ac:picMkLst>
            <pc:docMk/>
            <pc:sldMk cId="2801422184" sldId="459"/>
            <ac:picMk id="11" creationId="{00000000-0000-0000-0000-000000000000}"/>
          </ac:picMkLst>
        </pc:picChg>
      </pc:sldChg>
      <pc:sldChg chg="add del">
        <pc:chgData name="HART Cameron [Manjimup Senior High School]" userId="1070619f-f915-420e-9d9f-8ed3a8e25c30" providerId="ADAL" clId="{5528EFD8-DFA8-4879-9BE9-91DC524965EF}" dt="2023-10-18T00:30:44.583" v="2808" actId="47"/>
        <pc:sldMkLst>
          <pc:docMk/>
          <pc:sldMk cId="1415635618" sldId="460"/>
        </pc:sldMkLst>
      </pc:sldChg>
      <pc:sldChg chg="addSp delSp modSp add mod">
        <pc:chgData name="HART Cameron [Manjimup Senior High School]" userId="1070619f-f915-420e-9d9f-8ed3a8e25c30" providerId="ADAL" clId="{5528EFD8-DFA8-4879-9BE9-91DC524965EF}" dt="2023-10-18T00:20:47.813" v="2682" actId="1076"/>
        <pc:sldMkLst>
          <pc:docMk/>
          <pc:sldMk cId="2756541042" sldId="461"/>
        </pc:sldMkLst>
        <pc:spChg chg="mod">
          <ac:chgData name="HART Cameron [Manjimup Senior High School]" userId="1070619f-f915-420e-9d9f-8ed3a8e25c30" providerId="ADAL" clId="{5528EFD8-DFA8-4879-9BE9-91DC524965EF}" dt="2023-10-18T00:19:49.111" v="2670" actId="20577"/>
          <ac:spMkLst>
            <pc:docMk/>
            <pc:sldMk cId="2756541042" sldId="461"/>
            <ac:spMk id="2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0:17.466" v="2674" actId="255"/>
          <ac:spMkLst>
            <pc:docMk/>
            <pc:sldMk cId="2756541042" sldId="461"/>
            <ac:spMk id="3" creationId="{00000000-0000-0000-0000-000000000000}"/>
          </ac:spMkLst>
        </pc:spChg>
        <pc:spChg chg="add del mod">
          <ac:chgData name="HART Cameron [Manjimup Senior High School]" userId="1070619f-f915-420e-9d9f-8ed3a8e25c30" providerId="ADAL" clId="{5528EFD8-DFA8-4879-9BE9-91DC524965EF}" dt="2023-10-18T00:20:37.757" v="2679" actId="1076"/>
          <ac:spMkLst>
            <pc:docMk/>
            <pc:sldMk cId="2756541042" sldId="461"/>
            <ac:spMk id="4" creationId="{00000000-0000-0000-0000-000000000000}"/>
          </ac:spMkLst>
        </pc:spChg>
        <pc:spChg chg="mod">
          <ac:chgData name="HART Cameron [Manjimup Senior High School]" userId="1070619f-f915-420e-9d9f-8ed3a8e25c30" providerId="ADAL" clId="{5528EFD8-DFA8-4879-9BE9-91DC524965EF}" dt="2023-10-18T00:20:42.142" v="2680" actId="1076"/>
          <ac:spMkLst>
            <pc:docMk/>
            <pc:sldMk cId="2756541042" sldId="461"/>
            <ac:spMk id="8" creationId="{AF2C57F3-CE27-A797-1CB8-1095EFAA0817}"/>
          </ac:spMkLst>
        </pc:spChg>
        <pc:spChg chg="mod">
          <ac:chgData name="HART Cameron [Manjimup Senior High School]" userId="1070619f-f915-420e-9d9f-8ed3a8e25c30" providerId="ADAL" clId="{5528EFD8-DFA8-4879-9BE9-91DC524965EF}" dt="2023-10-18T00:20:44.614" v="2681" actId="1076"/>
          <ac:spMkLst>
            <pc:docMk/>
            <pc:sldMk cId="2756541042" sldId="461"/>
            <ac:spMk id="9" creationId="{616FFD75-3BFC-5043-084D-26A445947B2B}"/>
          </ac:spMkLst>
        </pc:spChg>
        <pc:spChg chg="mod">
          <ac:chgData name="HART Cameron [Manjimup Senior High School]" userId="1070619f-f915-420e-9d9f-8ed3a8e25c30" providerId="ADAL" clId="{5528EFD8-DFA8-4879-9BE9-91DC524965EF}" dt="2023-10-18T00:20:47.813" v="2682" actId="1076"/>
          <ac:spMkLst>
            <pc:docMk/>
            <pc:sldMk cId="2756541042" sldId="461"/>
            <ac:spMk id="10" creationId="{38A7EABF-6880-8BAE-D549-CC2102305FA6}"/>
          </ac:spMkLst>
        </pc:spChg>
      </pc:sldChg>
      <pc:sldChg chg="modSp add mod">
        <pc:chgData name="HART Cameron [Manjimup Senior High School]" userId="1070619f-f915-420e-9d9f-8ed3a8e25c30" providerId="ADAL" clId="{5528EFD8-DFA8-4879-9BE9-91DC524965EF}" dt="2023-10-18T00:24:30.616" v="2714" actId="20577"/>
        <pc:sldMkLst>
          <pc:docMk/>
          <pc:sldMk cId="1430730786" sldId="462"/>
        </pc:sldMkLst>
        <pc:spChg chg="mod">
          <ac:chgData name="HART Cameron [Manjimup Senior High School]" userId="1070619f-f915-420e-9d9f-8ed3a8e25c30" providerId="ADAL" clId="{5528EFD8-DFA8-4879-9BE9-91DC524965EF}" dt="2023-10-18T00:24:30.616" v="2714" actId="20577"/>
          <ac:spMkLst>
            <pc:docMk/>
            <pc:sldMk cId="1430730786" sldId="462"/>
            <ac:spMk id="3" creationId="{00000000-0000-0000-0000-000000000000}"/>
          </ac:spMkLst>
        </pc:spChg>
      </pc:sldChg>
      <pc:sldChg chg="addSp delSp modSp new mod ord setBg modAnim">
        <pc:chgData name="HART Cameron [Manjimup Senior High School]" userId="1070619f-f915-420e-9d9f-8ed3a8e25c30" providerId="ADAL" clId="{5528EFD8-DFA8-4879-9BE9-91DC524965EF}" dt="2023-10-18T00:29:18.187" v="2779"/>
        <pc:sldMkLst>
          <pc:docMk/>
          <pc:sldMk cId="3386815649" sldId="463"/>
        </pc:sldMkLst>
        <pc:spChg chg="del">
          <ac:chgData name="HART Cameron [Manjimup Senior High School]" userId="1070619f-f915-420e-9d9f-8ed3a8e25c30" providerId="ADAL" clId="{5528EFD8-DFA8-4879-9BE9-91DC524965EF}" dt="2023-10-18T00:28:16.079" v="2774" actId="478"/>
          <ac:spMkLst>
            <pc:docMk/>
            <pc:sldMk cId="3386815649" sldId="463"/>
            <ac:spMk id="2" creationId="{BE7C6FFD-E7B2-093D-95F1-A8969FCD363B}"/>
          </ac:spMkLst>
        </pc:spChg>
        <pc:spChg chg="del">
          <ac:chgData name="HART Cameron [Manjimup Senior High School]" userId="1070619f-f915-420e-9d9f-8ed3a8e25c30" providerId="ADAL" clId="{5528EFD8-DFA8-4879-9BE9-91DC524965EF}" dt="2023-10-18T00:28:13.868" v="2773" actId="478"/>
          <ac:spMkLst>
            <pc:docMk/>
            <pc:sldMk cId="3386815649" sldId="463"/>
            <ac:spMk id="3" creationId="{6DB3BBBD-C8B1-A952-7A88-617FB293786B}"/>
          </ac:spMkLst>
        </pc:spChg>
        <pc:picChg chg="add mod">
          <ac:chgData name="HART Cameron [Manjimup Senior High School]" userId="1070619f-f915-420e-9d9f-8ed3a8e25c30" providerId="ADAL" clId="{5528EFD8-DFA8-4879-9BE9-91DC524965EF}" dt="2023-10-18T00:29:12.094" v="2778" actId="1076"/>
          <ac:picMkLst>
            <pc:docMk/>
            <pc:sldMk cId="3386815649" sldId="463"/>
            <ac:picMk id="4" creationId="{3BF2A7B7-6C24-9456-97D9-54B21CCA22C1}"/>
          </ac:picMkLst>
        </pc:picChg>
      </pc:sldChg>
      <pc:sldChg chg="modSp new mod modAnim">
        <pc:chgData name="HART Cameron [Manjimup Senior High School]" userId="1070619f-f915-420e-9d9f-8ed3a8e25c30" providerId="ADAL" clId="{5528EFD8-DFA8-4879-9BE9-91DC524965EF}" dt="2023-10-18T00:43:17.940" v="2907"/>
        <pc:sldMkLst>
          <pc:docMk/>
          <pc:sldMk cId="982626930" sldId="464"/>
        </pc:sldMkLst>
        <pc:spChg chg="mod">
          <ac:chgData name="HART Cameron [Manjimup Senior High School]" userId="1070619f-f915-420e-9d9f-8ed3a8e25c30" providerId="ADAL" clId="{5528EFD8-DFA8-4879-9BE9-91DC524965EF}" dt="2023-10-18T00:31:05.283" v="2825" actId="20577"/>
          <ac:spMkLst>
            <pc:docMk/>
            <pc:sldMk cId="982626930" sldId="464"/>
            <ac:spMk id="2" creationId="{A44FE859-8559-3545-6F3D-0B57BC6BF8F5}"/>
          </ac:spMkLst>
        </pc:spChg>
        <pc:spChg chg="mod">
          <ac:chgData name="HART Cameron [Manjimup Senior High School]" userId="1070619f-f915-420e-9d9f-8ed3a8e25c30" providerId="ADAL" clId="{5528EFD8-DFA8-4879-9BE9-91DC524965EF}" dt="2023-10-18T00:33:38.014" v="2870" actId="1076"/>
          <ac:spMkLst>
            <pc:docMk/>
            <pc:sldMk cId="982626930" sldId="464"/>
            <ac:spMk id="3" creationId="{787D19E8-BC93-C704-4892-8A3F49F97015}"/>
          </ac:spMkLst>
        </pc:spChg>
      </pc:sldChg>
      <pc:sldChg chg="modSp add mod modAnim">
        <pc:chgData name="HART Cameron [Manjimup Senior High School]" userId="1070619f-f915-420e-9d9f-8ed3a8e25c30" providerId="ADAL" clId="{5528EFD8-DFA8-4879-9BE9-91DC524965EF}" dt="2023-10-18T00:43:25.378" v="2908"/>
        <pc:sldMkLst>
          <pc:docMk/>
          <pc:sldMk cId="633440612" sldId="465"/>
        </pc:sldMkLst>
        <pc:spChg chg="mod">
          <ac:chgData name="HART Cameron [Manjimup Senior High School]" userId="1070619f-f915-420e-9d9f-8ed3a8e25c30" providerId="ADAL" clId="{5528EFD8-DFA8-4879-9BE9-91DC524965EF}" dt="2023-10-18T00:34:21.886" v="2906" actId="1076"/>
          <ac:spMkLst>
            <pc:docMk/>
            <pc:sldMk cId="633440612" sldId="465"/>
            <ac:spMk id="3" creationId="{787D19E8-BC93-C704-4892-8A3F49F97015}"/>
          </ac:spMkLst>
        </pc:spChg>
      </pc:sldChg>
    </pc:docChg>
  </pc:docChgLst>
  <pc:docChgLst>
    <pc:chgData name="HART Cameron [Manjimup Senior High School]" userId="1070619f-f915-420e-9d9f-8ed3a8e25c30" providerId="ADAL" clId="{3BF08B25-8C9B-488A-8BA1-5DBB632FDD5D}"/>
    <pc:docChg chg="custSel addSld delSld modSld delMainMaster">
      <pc:chgData name="HART Cameron [Manjimup Senior High School]" userId="1070619f-f915-420e-9d9f-8ed3a8e25c30" providerId="ADAL" clId="{3BF08B25-8C9B-488A-8BA1-5DBB632FDD5D}" dt="2023-09-21T01:55:12.292" v="15" actId="14100"/>
      <pc:docMkLst>
        <pc:docMk/>
      </pc:docMkLst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109857222" sldId="25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5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5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5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6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6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6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6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6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3847024654" sldId="26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6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6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6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6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7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8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29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0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1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2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3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4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5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6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7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8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0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1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2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3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4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5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6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7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8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399"/>
        </pc:sldMkLst>
      </pc:sldChg>
      <pc:sldChg chg="del">
        <pc:chgData name="HART Cameron [Manjimup Senior High School]" userId="1070619f-f915-420e-9d9f-8ed3a8e25c30" providerId="ADAL" clId="{3BF08B25-8C9B-488A-8BA1-5DBB632FDD5D}" dt="2023-09-15T06:58:02.867" v="0" actId="2696"/>
        <pc:sldMkLst>
          <pc:docMk/>
          <pc:sldMk cId="0" sldId="400"/>
        </pc:sldMkLst>
      </pc:sldChg>
      <pc:sldChg chg="delSp modSp mod">
        <pc:chgData name="HART Cameron [Manjimup Senior High School]" userId="1070619f-f915-420e-9d9f-8ed3a8e25c30" providerId="ADAL" clId="{3BF08B25-8C9B-488A-8BA1-5DBB632FDD5D}" dt="2023-09-15T06:58:48.820" v="8" actId="207"/>
        <pc:sldMkLst>
          <pc:docMk/>
          <pc:sldMk cId="0" sldId="401"/>
        </pc:sldMkLst>
        <pc:spChg chg="del">
          <ac:chgData name="HART Cameron [Manjimup Senior High School]" userId="1070619f-f915-420e-9d9f-8ed3a8e25c30" providerId="ADAL" clId="{3BF08B25-8C9B-488A-8BA1-5DBB632FDD5D}" dt="2023-09-15T06:58:20.221" v="6" actId="478"/>
          <ac:spMkLst>
            <pc:docMk/>
            <pc:sldMk cId="0" sldId="401"/>
            <ac:spMk id="1431" creationId="{00000000-0000-0000-0000-000000000000}"/>
          </ac:spMkLst>
        </pc:spChg>
        <pc:spChg chg="mod">
          <ac:chgData name="HART Cameron [Manjimup Senior High School]" userId="1070619f-f915-420e-9d9f-8ed3a8e25c30" providerId="ADAL" clId="{3BF08B25-8C9B-488A-8BA1-5DBB632FDD5D}" dt="2023-09-15T06:58:48.820" v="8" actId="207"/>
          <ac:spMkLst>
            <pc:docMk/>
            <pc:sldMk cId="0" sldId="401"/>
            <ac:spMk id="1432" creationId="{00000000-0000-0000-0000-000000000000}"/>
          </ac:spMkLst>
        </pc:spChg>
      </pc:sldChg>
      <pc:sldChg chg="addSp delSp modSp new mod setBg modAnim">
        <pc:chgData name="HART Cameron [Manjimup Senior High School]" userId="1070619f-f915-420e-9d9f-8ed3a8e25c30" providerId="ADAL" clId="{3BF08B25-8C9B-488A-8BA1-5DBB632FDD5D}" dt="2023-09-21T01:55:12.292" v="15" actId="14100"/>
        <pc:sldMkLst>
          <pc:docMk/>
          <pc:sldMk cId="865247344" sldId="420"/>
        </pc:sldMkLst>
        <pc:spChg chg="del">
          <ac:chgData name="HART Cameron [Manjimup Senior High School]" userId="1070619f-f915-420e-9d9f-8ed3a8e25c30" providerId="ADAL" clId="{3BF08B25-8C9B-488A-8BA1-5DBB632FDD5D}" dt="2023-09-21T01:54:33.673" v="10" actId="478"/>
          <ac:spMkLst>
            <pc:docMk/>
            <pc:sldMk cId="865247344" sldId="420"/>
            <ac:spMk id="2" creationId="{09B5B3FE-8D7B-47E0-B9B2-86D02D4D72E3}"/>
          </ac:spMkLst>
        </pc:spChg>
        <pc:spChg chg="del">
          <ac:chgData name="HART Cameron [Manjimup Senior High School]" userId="1070619f-f915-420e-9d9f-8ed3a8e25c30" providerId="ADAL" clId="{3BF08B25-8C9B-488A-8BA1-5DBB632FDD5D}" dt="2023-09-21T01:54:35.381" v="11" actId="478"/>
          <ac:spMkLst>
            <pc:docMk/>
            <pc:sldMk cId="865247344" sldId="420"/>
            <ac:spMk id="3" creationId="{A84F5F50-21E9-4890-93A1-7CE709A99DCB}"/>
          </ac:spMkLst>
        </pc:spChg>
        <pc:picChg chg="add mod">
          <ac:chgData name="HART Cameron [Manjimup Senior High School]" userId="1070619f-f915-420e-9d9f-8ed3a8e25c30" providerId="ADAL" clId="{3BF08B25-8C9B-488A-8BA1-5DBB632FDD5D}" dt="2023-09-21T01:55:12.292" v="15" actId="14100"/>
          <ac:picMkLst>
            <pc:docMk/>
            <pc:sldMk cId="865247344" sldId="420"/>
            <ac:picMk id="4" creationId="{C737ECFB-5E75-44D1-AE73-71890BAAE88A}"/>
          </ac:picMkLst>
        </pc:picChg>
      </pc:sldChg>
      <pc:sldMasterChg chg="del delSldLayout">
        <pc:chgData name="HART Cameron [Manjimup Senior High School]" userId="1070619f-f915-420e-9d9f-8ed3a8e25c30" providerId="ADAL" clId="{3BF08B25-8C9B-488A-8BA1-5DBB632FDD5D}" dt="2023-09-15T06:58:02.867" v="0" actId="2696"/>
        <pc:sldMasterMkLst>
          <pc:docMk/>
          <pc:sldMasterMk cId="0" sldId="2147483694"/>
        </pc:sldMasterMkLst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0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1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2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3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4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5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6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7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8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69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4"/>
            <pc:sldLayoutMk cId="0" sldId="2147483670"/>
          </pc:sldLayoutMkLst>
        </pc:sldLayoutChg>
      </pc:sldMasterChg>
      <pc:sldMasterChg chg="delSldLayout">
        <pc:chgData name="HART Cameron [Manjimup Senior High School]" userId="1070619f-f915-420e-9d9f-8ed3a8e25c30" providerId="ADAL" clId="{3BF08B25-8C9B-488A-8BA1-5DBB632FDD5D}" dt="2023-09-15T06:58:02.867" v="0" actId="2696"/>
        <pc:sldMasterMkLst>
          <pc:docMk/>
          <pc:sldMasterMk cId="0" sldId="2147483695"/>
        </pc:sldMasterMkLst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5"/>
            <pc:sldLayoutMk cId="0" sldId="2147483671"/>
          </pc:sldLayoutMkLst>
        </pc:sldLayoutChg>
      </pc:sldMasterChg>
      <pc:sldMasterChg chg="delSldLayout">
        <pc:chgData name="HART Cameron [Manjimup Senior High School]" userId="1070619f-f915-420e-9d9f-8ed3a8e25c30" providerId="ADAL" clId="{3BF08B25-8C9B-488A-8BA1-5DBB632FDD5D}" dt="2023-09-15T06:58:02.867" v="0" actId="2696"/>
        <pc:sldMasterMkLst>
          <pc:docMk/>
          <pc:sldMasterMk cId="0" sldId="2147483696"/>
        </pc:sldMasterMkLst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6"/>
            <pc:sldLayoutMk cId="0" sldId="2147483682"/>
          </pc:sldLayoutMkLst>
        </pc:sldLayoutChg>
        <pc:sldLayoutChg chg="del">
          <pc:chgData name="HART Cameron [Manjimup Senior High School]" userId="1070619f-f915-420e-9d9f-8ed3a8e25c30" providerId="ADAL" clId="{3BF08B25-8C9B-488A-8BA1-5DBB632FDD5D}" dt="2023-09-15T06:58:02.867" v="0" actId="2696"/>
          <pc:sldLayoutMkLst>
            <pc:docMk/>
            <pc:sldMasterMk cId="0" sldId="2147483696"/>
            <pc:sldLayoutMk cId="0" sldId="2147483683"/>
          </pc:sldLayoutMkLst>
        </pc:sldLayoutChg>
      </pc:sldMasterChg>
    </pc:docChg>
  </pc:docChgLst>
  <pc:docChgLst>
    <pc:chgData name="HART Cameron [Manjimup Senior High School]" userId="S::cameron.hart@education.wa.edu.au::1070619f-f915-420e-9d9f-8ed3a8e25c30" providerId="AD" clId="Web-{2E9B7568-D2E4-6D36-F317-806BDB8D1921}"/>
    <pc:docChg chg="modSld sldOrd">
      <pc:chgData name="HART Cameron [Manjimup Senior High School]" userId="S::cameron.hart@education.wa.edu.au::1070619f-f915-420e-9d9f-8ed3a8e25c30" providerId="AD" clId="Web-{2E9B7568-D2E4-6D36-F317-806BDB8D1921}" dt="2024-02-06T08:30:44.995" v="12"/>
      <pc:docMkLst>
        <pc:docMk/>
      </pc:docMkLst>
      <pc:sldChg chg="mod setBg">
        <pc:chgData name="HART Cameron [Manjimup Senior High School]" userId="S::cameron.hart@education.wa.edu.au::1070619f-f915-420e-9d9f-8ed3a8e25c30" providerId="AD" clId="Web-{2E9B7568-D2E4-6D36-F317-806BDB8D1921}" dt="2024-02-06T08:30:44.995" v="12"/>
        <pc:sldMkLst>
          <pc:docMk/>
          <pc:sldMk cId="0" sldId="401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11"/>
        <pc:sldMkLst>
          <pc:docMk/>
          <pc:sldMk cId="998907458" sldId="421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9"/>
        <pc:sldMkLst>
          <pc:docMk/>
          <pc:sldMk cId="3330430364" sldId="422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2"/>
        <pc:sldMkLst>
          <pc:docMk/>
          <pc:sldMk cId="2622680885" sldId="423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1"/>
        <pc:sldMkLst>
          <pc:docMk/>
          <pc:sldMk cId="496114360" sldId="424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8"/>
        <pc:sldMkLst>
          <pc:docMk/>
          <pc:sldMk cId="4259421052" sldId="425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3"/>
        <pc:sldMkLst>
          <pc:docMk/>
          <pc:sldMk cId="1453699235" sldId="426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5"/>
        <pc:sldMkLst>
          <pc:docMk/>
          <pc:sldMk cId="466693082" sldId="427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10"/>
        <pc:sldMkLst>
          <pc:docMk/>
          <pc:sldMk cId="43973117" sldId="428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4"/>
        <pc:sldMkLst>
          <pc:docMk/>
          <pc:sldMk cId="114473718" sldId="429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0"/>
        <pc:sldMkLst>
          <pc:docMk/>
          <pc:sldMk cId="1967854659" sldId="430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7"/>
        <pc:sldMkLst>
          <pc:docMk/>
          <pc:sldMk cId="233440914" sldId="431"/>
        </pc:sldMkLst>
      </pc:sldChg>
      <pc:sldChg chg="ord">
        <pc:chgData name="HART Cameron [Manjimup Senior High School]" userId="S::cameron.hart@education.wa.edu.au::1070619f-f915-420e-9d9f-8ed3a8e25c30" providerId="AD" clId="Web-{2E9B7568-D2E4-6D36-F317-806BDB8D1921}" dt="2024-02-05T02:52:57.774" v="6"/>
        <pc:sldMkLst>
          <pc:docMk/>
          <pc:sldMk cId="2064790059" sldId="432"/>
        </pc:sldMkLst>
      </pc:sldChg>
    </pc:docChg>
  </pc:docChgLst>
  <pc:docChgLst>
    <pc:chgData name="HART Cameron [Manjimup Senior High School]" userId="1070619f-f915-420e-9d9f-8ed3a8e25c30" providerId="ADAL" clId="{FA4F5033-4CE9-4F32-9236-78006D7B7702}"/>
    <pc:docChg chg="addSld delSld modSld sldOrd">
      <pc:chgData name="HART Cameron [Manjimup Senior High School]" userId="1070619f-f915-420e-9d9f-8ed3a8e25c30" providerId="ADAL" clId="{FA4F5033-4CE9-4F32-9236-78006D7B7702}" dt="2024-02-06T08:33:16.936" v="21"/>
      <pc:docMkLst>
        <pc:docMk/>
      </pc:docMkLst>
      <pc:sldChg chg="ord">
        <pc:chgData name="HART Cameron [Manjimup Senior High School]" userId="1070619f-f915-420e-9d9f-8ed3a8e25c30" providerId="ADAL" clId="{FA4F5033-4CE9-4F32-9236-78006D7B7702}" dt="2024-02-06T08:32:58.266" v="8"/>
        <pc:sldMkLst>
          <pc:docMk/>
          <pc:sldMk cId="998907458" sldId="421"/>
        </pc:sldMkLst>
      </pc:sldChg>
      <pc:sldChg chg="modSp add ord setBg">
        <pc:chgData name="HART Cameron [Manjimup Senior High School]" userId="1070619f-f915-420e-9d9f-8ed3a8e25c30" providerId="ADAL" clId="{FA4F5033-4CE9-4F32-9236-78006D7B7702}" dt="2024-02-06T08:33:16.936" v="21"/>
        <pc:sldMkLst>
          <pc:docMk/>
          <pc:sldMk cId="206846662" sldId="469"/>
        </pc:sldMkLst>
        <pc:spChg chg="mod">
          <ac:chgData name="HART Cameron [Manjimup Senior High School]" userId="1070619f-f915-420e-9d9f-8ed3a8e25c30" providerId="ADAL" clId="{FA4F5033-4CE9-4F32-9236-78006D7B7702}" dt="2024-02-06T08:33:07.978" v="20" actId="20577"/>
          <ac:spMkLst>
            <pc:docMk/>
            <pc:sldMk cId="206846662" sldId="469"/>
            <ac:spMk id="1430" creationId="{00000000-0000-0000-0000-000000000000}"/>
          </ac:spMkLst>
        </pc:spChg>
      </pc:sldChg>
      <pc:sldChg chg="add del setBg">
        <pc:chgData name="HART Cameron [Manjimup Senior High School]" userId="1070619f-f915-420e-9d9f-8ed3a8e25c30" providerId="ADAL" clId="{FA4F5033-4CE9-4F32-9236-78006D7B7702}" dt="2024-02-06T08:31:49.688" v="1" actId="47"/>
        <pc:sldMkLst>
          <pc:docMk/>
          <pc:sldMk cId="1198945140" sldId="477"/>
        </pc:sldMkLst>
      </pc:sldChg>
    </pc:docChg>
  </pc:docChgLst>
  <pc:docChgLst>
    <pc:chgData name="HART Cameron [Manjimup Senior High School]" userId="S::cameron.hart@education.wa.edu.au::1070619f-f915-420e-9d9f-8ed3a8e25c30" providerId="AD" clId="Web-{5F8C72D6-D661-0ACA-D87E-46146888DB94}"/>
    <pc:docChg chg="addSld delSld modSld sldOrd">
      <pc:chgData name="HART Cameron [Manjimup Senior High School]" userId="S::cameron.hart@education.wa.edu.au::1070619f-f915-420e-9d9f-8ed3a8e25c30" providerId="AD" clId="Web-{5F8C72D6-D661-0ACA-D87E-46146888DB94}" dt="2024-02-06T08:36:45.645" v="58"/>
      <pc:docMkLst>
        <pc:docMk/>
      </pc:docMkLst>
      <pc:sldChg chg="add del ord">
        <pc:chgData name="HART Cameron [Manjimup Senior High School]" userId="S::cameron.hart@education.wa.edu.au::1070619f-f915-420e-9d9f-8ed3a8e25c30" providerId="AD" clId="Web-{5F8C72D6-D661-0ACA-D87E-46146888DB94}" dt="2024-02-06T08:36:45.645" v="58"/>
        <pc:sldMkLst>
          <pc:docMk/>
          <pc:sldMk cId="109857222" sldId="256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80" v="15"/>
        <pc:sldMkLst>
          <pc:docMk/>
          <pc:sldMk cId="0" sldId="257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80" v="14"/>
        <pc:sldMkLst>
          <pc:docMk/>
          <pc:sldMk cId="0" sldId="258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64" v="13"/>
        <pc:sldMkLst>
          <pc:docMk/>
          <pc:sldMk cId="0" sldId="259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64" v="12"/>
        <pc:sldMkLst>
          <pc:docMk/>
          <pc:sldMk cId="0" sldId="260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64" v="10"/>
        <pc:sldMkLst>
          <pc:docMk/>
          <pc:sldMk cId="0" sldId="261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64" v="8"/>
        <pc:sldMkLst>
          <pc:docMk/>
          <pc:sldMk cId="0" sldId="262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64" v="11"/>
        <pc:sldMkLst>
          <pc:docMk/>
          <pc:sldMk cId="0" sldId="263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64" v="9"/>
        <pc:sldMkLst>
          <pc:docMk/>
          <pc:sldMk cId="0" sldId="264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49" v="7"/>
        <pc:sldMkLst>
          <pc:docMk/>
          <pc:sldMk cId="0" sldId="266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49" v="6"/>
        <pc:sldMkLst>
          <pc:docMk/>
          <pc:sldMk cId="0" sldId="267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49" v="5"/>
        <pc:sldMkLst>
          <pc:docMk/>
          <pc:sldMk cId="0" sldId="268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49" v="4"/>
        <pc:sldMkLst>
          <pc:docMk/>
          <pc:sldMk cId="0" sldId="269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49" v="3"/>
        <pc:sldMkLst>
          <pc:docMk/>
          <pc:sldMk cId="0" sldId="270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49" v="1"/>
        <pc:sldMkLst>
          <pc:docMk/>
          <pc:sldMk cId="0" sldId="271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49" v="2"/>
        <pc:sldMkLst>
          <pc:docMk/>
          <pc:sldMk cId="0" sldId="272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27" v="42"/>
        <pc:sldMkLst>
          <pc:docMk/>
          <pc:sldMk cId="0" sldId="401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27" v="39"/>
        <pc:sldMkLst>
          <pc:docMk/>
          <pc:sldMk cId="0" sldId="403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27" v="38"/>
        <pc:sldMkLst>
          <pc:docMk/>
          <pc:sldMk cId="0" sldId="405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11" v="37"/>
        <pc:sldMkLst>
          <pc:docMk/>
          <pc:sldMk cId="0" sldId="406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11" v="36"/>
        <pc:sldMkLst>
          <pc:docMk/>
          <pc:sldMk cId="0" sldId="407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11" v="35"/>
        <pc:sldMkLst>
          <pc:docMk/>
          <pc:sldMk cId="0" sldId="408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11" v="33"/>
        <pc:sldMkLst>
          <pc:docMk/>
          <pc:sldMk cId="0" sldId="409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11" v="32"/>
        <pc:sldMkLst>
          <pc:docMk/>
          <pc:sldMk cId="0" sldId="410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9"/>
        <pc:sldMkLst>
          <pc:docMk/>
          <pc:sldMk cId="0" sldId="411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80" v="18"/>
        <pc:sldMkLst>
          <pc:docMk/>
          <pc:sldMk cId="0" sldId="412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11" v="34"/>
        <pc:sldMkLst>
          <pc:docMk/>
          <pc:sldMk cId="865247344" sldId="420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33" v="0"/>
        <pc:sldMkLst>
          <pc:docMk/>
          <pc:sldMk cId="998907458" sldId="421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11" v="31"/>
        <pc:sldMkLst>
          <pc:docMk/>
          <pc:sldMk cId="2569405505" sldId="433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7"/>
        <pc:sldMkLst>
          <pc:docMk/>
          <pc:sldMk cId="1757330040" sldId="434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6"/>
        <pc:sldMkLst>
          <pc:docMk/>
          <pc:sldMk cId="577426203" sldId="435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5"/>
        <pc:sldMkLst>
          <pc:docMk/>
          <pc:sldMk cId="3505485640" sldId="436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4"/>
        <pc:sldMkLst>
          <pc:docMk/>
          <pc:sldMk cId="2569635432" sldId="437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8"/>
        <pc:sldMkLst>
          <pc:docMk/>
          <pc:sldMk cId="1229948510" sldId="438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3"/>
        <pc:sldMkLst>
          <pc:docMk/>
          <pc:sldMk cId="3388920800" sldId="439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2"/>
        <pc:sldMkLst>
          <pc:docMk/>
          <pc:sldMk cId="1220852469" sldId="440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1"/>
        <pc:sldMkLst>
          <pc:docMk/>
          <pc:sldMk cId="578408889" sldId="441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95" v="20"/>
        <pc:sldMkLst>
          <pc:docMk/>
          <pc:sldMk cId="3247398058" sldId="442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80" v="19"/>
        <pc:sldMkLst>
          <pc:docMk/>
          <pc:sldMk cId="2312624413" sldId="443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580" v="17"/>
        <pc:sldMkLst>
          <pc:docMk/>
          <pc:sldMk cId="1629966015" sldId="444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27" v="41"/>
        <pc:sldMkLst>
          <pc:docMk/>
          <pc:sldMk cId="2434037375" sldId="466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27" v="40"/>
        <pc:sldMkLst>
          <pc:docMk/>
          <pc:sldMk cId="2506483219" sldId="467"/>
        </pc:sldMkLst>
      </pc:sldChg>
      <pc:sldChg chg="del">
        <pc:chgData name="HART Cameron [Manjimup Senior High School]" userId="S::cameron.hart@education.wa.edu.au::1070619f-f915-420e-9d9f-8ed3a8e25c30" providerId="AD" clId="Web-{5F8C72D6-D661-0ACA-D87E-46146888DB94}" dt="2024-02-06T08:34:59.611" v="30"/>
        <pc:sldMkLst>
          <pc:docMk/>
          <pc:sldMk cId="1712476100" sldId="468"/>
        </pc:sldMkLst>
      </pc:sldChg>
      <pc:sldChg chg="modSp new">
        <pc:chgData name="HART Cameron [Manjimup Senior High School]" userId="S::cameron.hart@education.wa.edu.au::1070619f-f915-420e-9d9f-8ed3a8e25c30" providerId="AD" clId="Web-{5F8C72D6-D661-0ACA-D87E-46146888DB94}" dt="2024-02-06T08:36:34.801" v="57" actId="20577"/>
        <pc:sldMkLst>
          <pc:docMk/>
          <pc:sldMk cId="1467208502" sldId="470"/>
        </pc:sldMkLst>
        <pc:spChg chg="mod">
          <ac:chgData name="HART Cameron [Manjimup Senior High School]" userId="S::cameron.hart@education.wa.edu.au::1070619f-f915-420e-9d9f-8ed3a8e25c30" providerId="AD" clId="Web-{5F8C72D6-D661-0ACA-D87E-46146888DB94}" dt="2024-02-06T08:36:16.144" v="54" actId="20577"/>
          <ac:spMkLst>
            <pc:docMk/>
            <pc:sldMk cId="1467208502" sldId="470"/>
            <ac:spMk id="2" creationId="{B4F9CFC6-6CDF-0605-42EB-52F49438D18A}"/>
          </ac:spMkLst>
        </pc:spChg>
        <pc:spChg chg="mod">
          <ac:chgData name="HART Cameron [Manjimup Senior High School]" userId="S::cameron.hart@education.wa.edu.au::1070619f-f915-420e-9d9f-8ed3a8e25c30" providerId="AD" clId="Web-{5F8C72D6-D661-0ACA-D87E-46146888DB94}" dt="2024-02-06T08:36:34.801" v="57" actId="20577"/>
          <ac:spMkLst>
            <pc:docMk/>
            <pc:sldMk cId="1467208502" sldId="470"/>
            <ac:spMk id="3" creationId="{231A2C5E-8CD3-8009-12A9-57A38835643F}"/>
          </ac:spMkLst>
        </pc:spChg>
      </pc:sldChg>
      <pc:sldMasterChg chg="addSldLayout">
        <pc:chgData name="HART Cameron [Manjimup Senior High School]" userId="S::cameron.hart@education.wa.edu.au::1070619f-f915-420e-9d9f-8ed3a8e25c30" providerId="AD" clId="Web-{5F8C72D6-D661-0ACA-D87E-46146888DB94}" dt="2024-02-06T08:35:32.737" v="43"/>
        <pc:sldMasterMkLst>
          <pc:docMk/>
          <pc:sldMasterMk cId="0" sldId="2147483696"/>
        </pc:sldMasterMkLst>
        <pc:sldLayoutChg chg="add replId">
          <pc:chgData name="HART Cameron [Manjimup Senior High School]" userId="S::cameron.hart@education.wa.edu.au::1070619f-f915-420e-9d9f-8ed3a8e25c30" providerId="AD" clId="Web-{5F8C72D6-D661-0ACA-D87E-46146888DB94}" dt="2024-02-06T08:35:32.737" v="43"/>
          <pc:sldLayoutMkLst>
            <pc:docMk/>
            <pc:sldMasterMk cId="0" sldId="2147483696"/>
            <pc:sldLayoutMk cId="1950312426" sldId="2147483702"/>
          </pc:sldLayoutMkLst>
        </pc:sldLayoutChg>
      </pc:sldMasterChg>
    </pc:docChg>
  </pc:docChgLst>
  <pc:docChgLst>
    <pc:chgData name="HART Cameron [Manjimup Senior High School]" userId="S::cameron.hart@education.wa.edu.au::1070619f-f915-420e-9d9f-8ed3a8e25c30" providerId="AD" clId="Web-{CC300CB7-3BA8-FBEF-A891-7B2AD00B1859}"/>
    <pc:docChg chg="modSld sldOrd">
      <pc:chgData name="HART Cameron [Manjimup Senior High School]" userId="S::cameron.hart@education.wa.edu.au::1070619f-f915-420e-9d9f-8ed3a8e25c30" providerId="AD" clId="Web-{CC300CB7-3BA8-FBEF-A891-7B2AD00B1859}" dt="2024-02-01T06:43:07.683" v="65" actId="20577"/>
      <pc:docMkLst>
        <pc:docMk/>
      </pc:docMkLst>
      <pc:sldChg chg="modSp">
        <pc:chgData name="HART Cameron [Manjimup Senior High School]" userId="S::cameron.hart@education.wa.edu.au::1070619f-f915-420e-9d9f-8ed3a8e25c30" providerId="AD" clId="Web-{CC300CB7-3BA8-FBEF-A891-7B2AD00B1859}" dt="2024-01-31T07:39:17.789" v="52" actId="20577"/>
        <pc:sldMkLst>
          <pc:docMk/>
          <pc:sldMk cId="1229948510" sldId="438"/>
        </pc:sldMkLst>
        <pc:spChg chg="mod">
          <ac:chgData name="HART Cameron [Manjimup Senior High School]" userId="S::cameron.hart@education.wa.edu.au::1070619f-f915-420e-9d9f-8ed3a8e25c30" providerId="AD" clId="Web-{CC300CB7-3BA8-FBEF-A891-7B2AD00B1859}" dt="2024-01-31T07:38:20.943" v="42" actId="20577"/>
          <ac:spMkLst>
            <pc:docMk/>
            <pc:sldMk cId="1229948510" sldId="438"/>
            <ac:spMk id="2" creationId="{BD6A0FA8-0218-06DF-F6A1-A66931723E3F}"/>
          </ac:spMkLst>
        </pc:spChg>
        <pc:spChg chg="mod">
          <ac:chgData name="HART Cameron [Manjimup Senior High School]" userId="S::cameron.hart@education.wa.edu.au::1070619f-f915-420e-9d9f-8ed3a8e25c30" providerId="AD" clId="Web-{CC300CB7-3BA8-FBEF-A891-7B2AD00B1859}" dt="2024-01-31T07:39:17.789" v="52" actId="20577"/>
          <ac:spMkLst>
            <pc:docMk/>
            <pc:sldMk cId="1229948510" sldId="438"/>
            <ac:spMk id="3" creationId="{67758AD6-53BC-07B8-8983-994E83E31F89}"/>
          </ac:spMkLst>
        </pc:spChg>
      </pc:sldChg>
      <pc:sldChg chg="modSp">
        <pc:chgData name="HART Cameron [Manjimup Senior High School]" userId="S::cameron.hart@education.wa.edu.au::1070619f-f915-420e-9d9f-8ed3a8e25c30" providerId="AD" clId="Web-{CC300CB7-3BA8-FBEF-A891-7B2AD00B1859}" dt="2024-02-01T06:43:07.683" v="65" actId="20577"/>
        <pc:sldMkLst>
          <pc:docMk/>
          <pc:sldMk cId="3388920800" sldId="439"/>
        </pc:sldMkLst>
        <pc:spChg chg="mod">
          <ac:chgData name="HART Cameron [Manjimup Senior High School]" userId="S::cameron.hart@education.wa.edu.au::1070619f-f915-420e-9d9f-8ed3a8e25c30" providerId="AD" clId="Web-{CC300CB7-3BA8-FBEF-A891-7B2AD00B1859}" dt="2024-02-01T06:43:07.683" v="65" actId="20577"/>
          <ac:spMkLst>
            <pc:docMk/>
            <pc:sldMk cId="3388920800" sldId="439"/>
            <ac:spMk id="3" creationId="{F459F3F0-E035-D016-C9C5-BCD49557C47B}"/>
          </ac:spMkLst>
        </pc:spChg>
      </pc:sldChg>
      <pc:sldChg chg="ord">
        <pc:chgData name="HART Cameron [Manjimup Senior High School]" userId="S::cameron.hart@education.wa.edu.au::1070619f-f915-420e-9d9f-8ed3a8e25c30" providerId="AD" clId="Web-{CC300CB7-3BA8-FBEF-A891-7B2AD00B1859}" dt="2024-02-01T02:02:55.612" v="53"/>
        <pc:sldMkLst>
          <pc:docMk/>
          <pc:sldMk cId="1712476100" sldId="468"/>
        </pc:sldMkLst>
      </pc:sldChg>
    </pc:docChg>
  </pc:docChgLst>
  <pc:docChgLst>
    <pc:chgData name="HART Cameron [Manjimup Senior High School]" userId="S::cameron.hart@education.wa.edu.au::1070619f-f915-420e-9d9f-8ed3a8e25c30" providerId="AD" clId="Web-{6CC174E4-DF50-9844-4457-EB1001822EDC}"/>
    <pc:docChg chg="delSld">
      <pc:chgData name="HART Cameron [Manjimup Senior High School]" userId="S::cameron.hart@education.wa.edu.au::1070619f-f915-420e-9d9f-8ed3a8e25c30" providerId="AD" clId="Web-{6CC174E4-DF50-9844-4457-EB1001822EDC}" dt="2024-02-12T01:49:07.728" v="18"/>
      <pc:docMkLst>
        <pc:docMk/>
      </pc:docMkLst>
      <pc:sldChg chg="del">
        <pc:chgData name="HART Cameron [Manjimup Senior High School]" userId="S::cameron.hart@education.wa.edu.au::1070619f-f915-420e-9d9f-8ed3a8e25c30" providerId="AD" clId="Web-{6CC174E4-DF50-9844-4457-EB1001822EDC}" dt="2024-02-12T01:49:07.696" v="8"/>
        <pc:sldMkLst>
          <pc:docMk/>
          <pc:sldMk cId="3847024654" sldId="265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81" v="0"/>
        <pc:sldMkLst>
          <pc:docMk/>
          <pc:sldMk cId="0" sldId="413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728" v="18"/>
        <pc:sldMkLst>
          <pc:docMk/>
          <pc:sldMk cId="3021148993" sldId="445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728" v="17"/>
        <pc:sldMkLst>
          <pc:docMk/>
          <pc:sldMk cId="1545264043" sldId="446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712" v="16"/>
        <pc:sldMkLst>
          <pc:docMk/>
          <pc:sldMk cId="540689340" sldId="447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712" v="15"/>
        <pc:sldMkLst>
          <pc:docMk/>
          <pc:sldMk cId="2517238087" sldId="448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96" v="14"/>
        <pc:sldMkLst>
          <pc:docMk/>
          <pc:sldMk cId="1166917768" sldId="449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96" v="12"/>
        <pc:sldMkLst>
          <pc:docMk/>
          <pc:sldMk cId="3984382568" sldId="451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96" v="11"/>
        <pc:sldMkLst>
          <pc:docMk/>
          <pc:sldMk cId="1977595806" sldId="452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96" v="10"/>
        <pc:sldMkLst>
          <pc:docMk/>
          <pc:sldMk cId="4264241879" sldId="453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81" v="4"/>
        <pc:sldMkLst>
          <pc:docMk/>
          <pc:sldMk cId="545593212" sldId="455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81" v="3"/>
        <pc:sldMkLst>
          <pc:docMk/>
          <pc:sldMk cId="1431496968" sldId="456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81" v="2"/>
        <pc:sldMkLst>
          <pc:docMk/>
          <pc:sldMk cId="540426213" sldId="458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81" v="1"/>
        <pc:sldMkLst>
          <pc:docMk/>
          <pc:sldMk cId="2801422184" sldId="459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96" v="13"/>
        <pc:sldMkLst>
          <pc:docMk/>
          <pc:sldMk cId="2756541042" sldId="461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96" v="9"/>
        <pc:sldMkLst>
          <pc:docMk/>
          <pc:sldMk cId="1430730786" sldId="462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96" v="7"/>
        <pc:sldMkLst>
          <pc:docMk/>
          <pc:sldMk cId="3386815649" sldId="463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96" v="6"/>
        <pc:sldMkLst>
          <pc:docMk/>
          <pc:sldMk cId="982626930" sldId="464"/>
        </pc:sldMkLst>
      </pc:sldChg>
      <pc:sldChg chg="del">
        <pc:chgData name="HART Cameron [Manjimup Senior High School]" userId="S::cameron.hart@education.wa.edu.au::1070619f-f915-420e-9d9f-8ed3a8e25c30" providerId="AD" clId="Web-{6CC174E4-DF50-9844-4457-EB1001822EDC}" dt="2024-02-12T01:49:07.681" v="5"/>
        <pc:sldMkLst>
          <pc:docMk/>
          <pc:sldMk cId="633440612" sldId="465"/>
        </pc:sldMkLst>
      </pc:sldChg>
    </pc:docChg>
  </pc:docChgLst>
</pc:chgInfo>
</file>

<file path=ppt/media/image1.png>
</file>

<file path=ppt/media/image2.jpeg>
</file>

<file path=ppt/media/image3.jpeg>
</file>

<file path=ppt/media/image4.tiff>
</file>

<file path=ppt/media/image5.tiff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1007d9fa5fd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1007d9fa5fd_0_32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428" name="Google Shape;1428;g1007d9fa5fd_0_32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7288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g1a81bf4632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" name="Google Shape;1537;g1a81bf4632_0_44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373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1007d9fa5fd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1007d9fa5fd_0_32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428" name="Google Shape;1428;g1007d9fa5fd_0_32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7766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59B67F-87AF-22B5-F8C4-346658DC16D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C374E1-F010-53E7-F1E0-EBAB5D952A4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C97885-6FBE-E470-D4B0-2753B1D1948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53AFDE-081F-4CB3-94B9-B1EE7D0723AC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400389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FB7AB5-33B4-1006-9B80-03299D4781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82A05C-80A5-AB21-AF0F-94E33B675BC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8B753D-4662-DC7A-0650-F6CE90CBA09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D0A78C9-BFF5-4418-8864-66DC5E24ED06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301273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00150"/>
            <a:ext cx="4038600" cy="1639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2953942"/>
            <a:ext cx="4038600" cy="16406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98221194-D924-FE8C-187B-6583B5A713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A000583F-A0FE-F72B-7096-634B51C14A1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7497D074-F78F-0E10-8A3E-BCDF324E898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73D7E60-C952-41CD-A63F-F8739653A7B4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85891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86BD09-30CB-6A17-A74C-D32758A057A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F68FC7-3301-8235-FEDE-82C5A039D9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E6ADD8-F3D0-40BE-25FE-1C8DD5A6906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4F7E4E4-0699-485C-9210-DCBD437CE770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362393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1485900"/>
            <a:ext cx="3810000" cy="1485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485900"/>
            <a:ext cx="3810000" cy="1485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685800" y="3086100"/>
            <a:ext cx="7772400" cy="1485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45BB1FF-C2F1-E7B8-AC20-3E4B2287A8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4686300"/>
            <a:ext cx="1905000" cy="3429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A558695-FE66-2743-ACF3-7F475FA49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686300"/>
            <a:ext cx="2895600" cy="3429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6268356-0535-DDEC-7F5A-CB12DE51E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686300"/>
            <a:ext cx="1905000" cy="342900"/>
          </a:xfrm>
        </p:spPr>
        <p:txBody>
          <a:bodyPr/>
          <a:lstStyle>
            <a:lvl1pPr>
              <a:defRPr/>
            </a:lvl1pPr>
          </a:lstStyle>
          <a:p>
            <a:fld id="{91E41FA1-BE48-48C0-8550-15F4CC733F5B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69219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3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5" name="Google Shape;165;p3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body" idx="3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3" name="Google Shape;173;p3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4" name="Google Shape;174;p3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9" name="Google Shape;179;p3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>
            <a:spLocks noGrp="1"/>
          </p:cNvSpPr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00" cy="4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6" name="Google Shape;186;p3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9" name="Google Shape;189;p35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2" name="Google Shape;192;p3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3" name="Google Shape;193;p3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body" idx="1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8" name="Google Shape;198;p3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9" name="Google Shape;199;p3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7"/>
          <p:cNvSpPr txBox="1">
            <a:spLocks noGrp="1"/>
          </p:cNvSpPr>
          <p:nvPr>
            <p:ph type="title"/>
          </p:nvPr>
        </p:nvSpPr>
        <p:spPr>
          <a:xfrm rot="5400000">
            <a:off x="54637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body" idx="1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4" name="Google Shape;204;p3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5" name="Google Shape;205;p3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1.xml"/><Relationship Id="rId1" Type="http://schemas.openxmlformats.org/officeDocument/2006/relationships/video" Target="https://www.youtube.com/embed/mQxknvSKwU4?feature=oembe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11.xml"/><Relationship Id="rId1" Type="http://schemas.openxmlformats.org/officeDocument/2006/relationships/video" Target="https://www.youtube.com/embed/I18K2upEHLc?feature=oembe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11.xml"/><Relationship Id="rId1" Type="http://schemas.openxmlformats.org/officeDocument/2006/relationships/video" Target="https://www.youtube.com/embed/a6dYHEC8A9g?feature=oembe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1.xml"/><Relationship Id="rId1" Type="http://schemas.openxmlformats.org/officeDocument/2006/relationships/video" Target="https://www.youtube.com/embed/t5eUOXm-wiE?feature=oembed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1.xml"/><Relationship Id="rId1" Type="http://schemas.openxmlformats.org/officeDocument/2006/relationships/video" Target="https://www.youtube.com/embed/43oCKa0HOho?feature=oembed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9CFC6-6CDF-0605-42EB-52F49438D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2. pH Indicators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1A2C5E-8CD3-8009-12A9-57A388356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GE002</a:t>
            </a:r>
          </a:p>
        </p:txBody>
      </p:sp>
    </p:spTree>
    <p:extLst>
      <p:ext uri="{BB962C8B-B14F-4D97-AF65-F5344CB8AC3E}">
        <p14:creationId xmlns:p14="http://schemas.microsoft.com/office/powerpoint/2010/main" val="1467208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Test acids with home-made pH indicator | Live Experiments (Ep 35) | Head Squeeze">
            <a:hlinkClick r:id="" action="ppaction://media"/>
            <a:extLst>
              <a:ext uri="{FF2B5EF4-FFF2-40B4-BE49-F238E27FC236}">
                <a16:creationId xmlns:a16="http://schemas.microsoft.com/office/drawing/2014/main" id="{1077B482-7BC9-14D1-879A-2F502360F5F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49210" y="129373"/>
            <a:ext cx="8645580" cy="488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99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title="The Sci Guys: Science at Home - SE2 - EP4: Red Cabbage pH Indicator - Acid Base Indicator">
            <a:hlinkClick r:id="" action="ppaction://media"/>
            <a:extLst>
              <a:ext uri="{FF2B5EF4-FFF2-40B4-BE49-F238E27FC236}">
                <a16:creationId xmlns:a16="http://schemas.microsoft.com/office/drawing/2014/main" id="{C33B3D34-9679-A5E7-157C-32EB6F7BC64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36766" y="348343"/>
            <a:ext cx="7991977" cy="451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80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EXPERIMENT DIY PH indicator from red cabbage | What the Hack #22">
            <a:hlinkClick r:id="" action="ppaction://media"/>
            <a:extLst>
              <a:ext uri="{FF2B5EF4-FFF2-40B4-BE49-F238E27FC236}">
                <a16:creationId xmlns:a16="http://schemas.microsoft.com/office/drawing/2014/main" id="{0B99BE11-DD9E-48F7-B5B6-18B79D1C13C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02343" y="328894"/>
            <a:ext cx="8033657" cy="453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11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DD2274-B0DC-6CC6-3104-EFEAE7DFC1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190"/>
          <a:stretch/>
        </p:blipFill>
        <p:spPr>
          <a:xfrm>
            <a:off x="495300" y="85794"/>
            <a:ext cx="8153400" cy="457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854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195"/>
          <p:cNvSpPr txBox="1"/>
          <p:nvPr/>
        </p:nvSpPr>
        <p:spPr>
          <a:xfrm>
            <a:off x="447550" y="73500"/>
            <a:ext cx="7910100" cy="47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lvl="0"/>
            <a:r>
              <a:rPr lang="en-AU" sz="2400" dirty="0"/>
              <a:t>Are you now able to….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r>
              <a:rPr lang="en-GB" sz="3000" b="1" dirty="0">
                <a:solidFill>
                  <a:schemeClr val="dk1"/>
                </a:solidFill>
              </a:rPr>
              <a:t>Interpret the pH scale?</a:t>
            </a:r>
          </a:p>
          <a:p>
            <a:endParaRPr lang="en-GB" sz="3000" b="1" dirty="0">
              <a:solidFill>
                <a:schemeClr val="dk1"/>
              </a:solidFill>
            </a:endParaRPr>
          </a:p>
          <a:p>
            <a:r>
              <a:rPr lang="en-AU" sz="3000" b="1" dirty="0">
                <a:solidFill>
                  <a:schemeClr val="dk1"/>
                </a:solidFill>
              </a:rPr>
              <a:t>Select and use pH indicators?</a:t>
            </a:r>
            <a:endParaRPr sz="30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299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24D1"/>
        </a:solidFill>
        <a:effectLst/>
      </p:bgPr>
    </p:bg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195"/>
          <p:cNvSpPr txBox="1"/>
          <p:nvPr/>
        </p:nvSpPr>
        <p:spPr>
          <a:xfrm>
            <a:off x="447550" y="73500"/>
            <a:ext cx="7910100" cy="47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You need to be able to….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r>
              <a:rPr lang="en-GB" sz="3000" b="1" dirty="0">
                <a:solidFill>
                  <a:schemeClr val="dk1"/>
                </a:solidFill>
              </a:rPr>
              <a:t>Interpret the pH scale.</a:t>
            </a:r>
          </a:p>
          <a:p>
            <a:endParaRPr lang="en-GB" sz="3000" b="1" dirty="0">
              <a:solidFill>
                <a:schemeClr val="dk1"/>
              </a:solidFill>
            </a:endParaRPr>
          </a:p>
          <a:p>
            <a:r>
              <a:rPr lang="en-AU" sz="3000" b="1" dirty="0">
                <a:solidFill>
                  <a:schemeClr val="dk1"/>
                </a:solidFill>
              </a:rPr>
              <a:t>Select and use pH indicators.</a:t>
            </a:r>
            <a:endParaRPr sz="30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F5152-7C6D-7AE7-5C92-E5392269F8ED}"/>
              </a:ext>
            </a:extLst>
          </p:cNvPr>
          <p:cNvSpPr txBox="1">
            <a:spLocks/>
          </p:cNvSpPr>
          <p:nvPr/>
        </p:nvSpPr>
        <p:spPr>
          <a:xfrm>
            <a:off x="2585668" y="171774"/>
            <a:ext cx="2679623" cy="90435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>
                <a:solidFill>
                  <a:srgbClr val="FF0000"/>
                </a:solidFill>
              </a:rPr>
              <a:t>pH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92078-CA3F-BC10-9945-952E55354A7E}"/>
              </a:ext>
            </a:extLst>
          </p:cNvPr>
          <p:cNvSpPr txBox="1">
            <a:spLocks/>
          </p:cNvSpPr>
          <p:nvPr/>
        </p:nvSpPr>
        <p:spPr>
          <a:xfrm>
            <a:off x="171742" y="1206958"/>
            <a:ext cx="6334577" cy="3312432"/>
          </a:xfrm>
          <a:prstGeom prst="rect">
            <a:avLst/>
          </a:prstGeom>
        </p:spPr>
        <p:txBody>
          <a:bodyPr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/>
              <a:t>The concentration of hydrogen ions in a solution is measured using the pH scale.</a:t>
            </a:r>
          </a:p>
          <a:p>
            <a:endParaRPr lang="en-US" sz="3200"/>
          </a:p>
          <a:p>
            <a:r>
              <a:rPr lang="en-US" sz="3200"/>
              <a:t>Water, which is neutral, has equal numbers of hydrogen and hydroxide ions (pH of 7)</a:t>
            </a:r>
          </a:p>
        </p:txBody>
      </p:sp>
      <p:pic>
        <p:nvPicPr>
          <p:cNvPr id="1026" name="Picture 2" descr="Measuring the pH of Mineral Waters - Alcademics">
            <a:extLst>
              <a:ext uri="{FF2B5EF4-FFF2-40B4-BE49-F238E27FC236}">
                <a16:creationId xmlns:a16="http://schemas.microsoft.com/office/drawing/2014/main" id="{9E0DF39B-F59F-62D5-95A1-3804FE57D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5391" y="364331"/>
            <a:ext cx="2336867" cy="441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73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Acids, Bases and pH">
            <a:hlinkClick r:id="" action="ppaction://media"/>
            <a:extLst>
              <a:ext uri="{FF2B5EF4-FFF2-40B4-BE49-F238E27FC236}">
                <a16:creationId xmlns:a16="http://schemas.microsoft.com/office/drawing/2014/main" id="{D2EE7E50-F5E6-A169-A2F1-A6112CEC25A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14375" y="392192"/>
            <a:ext cx="7708106" cy="435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3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922E7D-5F26-4D38-9C16-FFAD02EB36EE}"/>
              </a:ext>
            </a:extLst>
          </p:cNvPr>
          <p:cNvSpPr txBox="1"/>
          <p:nvPr/>
        </p:nvSpPr>
        <p:spPr>
          <a:xfrm>
            <a:off x="632222" y="2048530"/>
            <a:ext cx="7879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/>
              <a:t>Using Red Cabbage as a pH indicator</a:t>
            </a:r>
          </a:p>
        </p:txBody>
      </p:sp>
    </p:spTree>
    <p:extLst>
      <p:ext uri="{BB962C8B-B14F-4D97-AF65-F5344CB8AC3E}">
        <p14:creationId xmlns:p14="http://schemas.microsoft.com/office/powerpoint/2010/main" val="4259421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title="Using a cabbage to do chemistry">
            <a:hlinkClick r:id="" action="ppaction://media"/>
            <a:extLst>
              <a:ext uri="{FF2B5EF4-FFF2-40B4-BE49-F238E27FC236}">
                <a16:creationId xmlns:a16="http://schemas.microsoft.com/office/drawing/2014/main" id="{E5F3AFCE-A5C8-4AEB-D973-7DAB2772279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56943" y="246743"/>
            <a:ext cx="8200828" cy="463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40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41B6C-CCD6-0D41-0DEF-3C265A979746}"/>
              </a:ext>
            </a:extLst>
          </p:cNvPr>
          <p:cNvSpPr txBox="1">
            <a:spLocks/>
          </p:cNvSpPr>
          <p:nvPr/>
        </p:nvSpPr>
        <p:spPr>
          <a:xfrm>
            <a:off x="2054610" y="270149"/>
            <a:ext cx="3269558" cy="51151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>
                <a:solidFill>
                  <a:srgbClr val="FF0000"/>
                </a:solidFill>
              </a:rPr>
              <a:t>Measuring 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A06F3-CD75-C11B-DBB8-27089383DD9C}"/>
              </a:ext>
            </a:extLst>
          </p:cNvPr>
          <p:cNvSpPr txBox="1">
            <a:spLocks/>
          </p:cNvSpPr>
          <p:nvPr/>
        </p:nvSpPr>
        <p:spPr>
          <a:xfrm>
            <a:off x="421071" y="917541"/>
            <a:ext cx="5765417" cy="3084871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/>
              <a:t>Universal indicators </a:t>
            </a:r>
            <a:r>
              <a:rPr lang="en-US" sz="2800"/>
              <a:t>change the </a:t>
            </a:r>
            <a:r>
              <a:rPr lang="en-US" sz="2800" err="1"/>
              <a:t>colour</a:t>
            </a:r>
            <a:r>
              <a:rPr lang="en-US" sz="2800"/>
              <a:t> of the solution to show where a solution lies on the pH scale.</a:t>
            </a:r>
          </a:p>
          <a:p>
            <a:r>
              <a:rPr lang="en-US" sz="2800"/>
              <a:t> </a:t>
            </a:r>
          </a:p>
          <a:p>
            <a:r>
              <a:rPr lang="en-US" sz="2800"/>
              <a:t>An </a:t>
            </a:r>
            <a:r>
              <a:rPr lang="en-US" sz="2800">
                <a:solidFill>
                  <a:srgbClr val="FF0000"/>
                </a:solidFill>
              </a:rPr>
              <a:t>acidic</a:t>
            </a:r>
            <a:r>
              <a:rPr lang="en-US" sz="2800"/>
              <a:t> solution will turn yellow to </a:t>
            </a:r>
            <a:r>
              <a:rPr lang="en-US" sz="2800">
                <a:solidFill>
                  <a:srgbClr val="FF0000"/>
                </a:solidFill>
              </a:rPr>
              <a:t>red</a:t>
            </a:r>
            <a:r>
              <a:rPr lang="en-US" sz="2800"/>
              <a:t>, a </a:t>
            </a:r>
            <a:r>
              <a:rPr lang="en-US" sz="2800">
                <a:solidFill>
                  <a:srgbClr val="00B050"/>
                </a:solidFill>
              </a:rPr>
              <a:t>neutral</a:t>
            </a:r>
            <a:r>
              <a:rPr lang="en-US" sz="2800"/>
              <a:t> solution will be </a:t>
            </a:r>
            <a:r>
              <a:rPr lang="en-US" sz="2800">
                <a:solidFill>
                  <a:srgbClr val="00B050"/>
                </a:solidFill>
              </a:rPr>
              <a:t>green</a:t>
            </a:r>
            <a:r>
              <a:rPr lang="en-US" sz="2800"/>
              <a:t> and a </a:t>
            </a:r>
            <a:r>
              <a:rPr lang="en-US" sz="2800">
                <a:solidFill>
                  <a:srgbClr val="0070C0"/>
                </a:solidFill>
              </a:rPr>
              <a:t>basic</a:t>
            </a:r>
            <a:r>
              <a:rPr lang="en-US" sz="2800"/>
              <a:t> solution will turn </a:t>
            </a:r>
            <a:r>
              <a:rPr lang="en-US" sz="2800">
                <a:solidFill>
                  <a:srgbClr val="0070C0"/>
                </a:solidFill>
              </a:rPr>
              <a:t>blue</a:t>
            </a:r>
            <a:r>
              <a:rPr lang="en-US" sz="2800"/>
              <a:t> to </a:t>
            </a:r>
            <a:r>
              <a:rPr lang="en-US" sz="2800">
                <a:solidFill>
                  <a:srgbClr val="7030A0"/>
                </a:solidFill>
              </a:rPr>
              <a:t>purple</a:t>
            </a:r>
            <a:r>
              <a:rPr lang="en-US" sz="2800"/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4811EF-BCE6-ED8D-1F27-A3B8E0C58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4074" y="82192"/>
            <a:ext cx="2191403" cy="496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790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205"/>
          <p:cNvSpPr txBox="1">
            <a:spLocks noGrp="1"/>
          </p:cNvSpPr>
          <p:nvPr>
            <p:ph type="title" idx="4294967295"/>
          </p:nvPr>
        </p:nvSpPr>
        <p:spPr>
          <a:xfrm>
            <a:off x="319950" y="56891"/>
            <a:ext cx="4375421" cy="11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latin typeface="Comic Sans MS"/>
                <a:ea typeface="Comic Sans MS"/>
                <a:cs typeface="Comic Sans MS"/>
                <a:sym typeface="Comic Sans MS"/>
              </a:rPr>
              <a:t>Acid – base </a:t>
            </a:r>
            <a:r>
              <a:rPr lang="en-GB" b="1" u="sng">
                <a:latin typeface="Comic Sans MS"/>
                <a:ea typeface="Comic Sans MS"/>
                <a:cs typeface="Comic Sans MS"/>
                <a:sym typeface="Comic Sans MS"/>
              </a:rPr>
              <a:t>indicators</a:t>
            </a:r>
            <a:endParaRPr b="1" u="sng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43" name="Google Shape;1543;p205"/>
          <p:cNvSpPr txBox="1"/>
          <p:nvPr/>
        </p:nvSpPr>
        <p:spPr>
          <a:xfrm>
            <a:off x="319950" y="719347"/>
            <a:ext cx="8688900" cy="3295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Comic Sans MS"/>
                <a:ea typeface="Comic Sans MS"/>
                <a:cs typeface="Comic Sans MS"/>
                <a:sym typeface="Comic Sans MS"/>
              </a:rPr>
              <a:t>Are products that change colour depending on the pH of the solution that they’re put in.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They help measure the pH of a solution.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E.g. Litmus paper, universal indicator and bromothymol blue.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Universal indicator is particularly useful because it gives an indication of pH along the whole pH scale.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466693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45465C0-3F61-DEB7-E65B-85E6A44E3891}"/>
              </a:ext>
            </a:extLst>
          </p:cNvPr>
          <p:cNvSpPr txBox="1">
            <a:spLocks/>
          </p:cNvSpPr>
          <p:nvPr/>
        </p:nvSpPr>
        <p:spPr>
          <a:xfrm>
            <a:off x="2669381" y="3694741"/>
            <a:ext cx="4351543" cy="746828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/>
              <a:t>Page 138 in SW9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A25518-60CB-5FDC-8280-45FC5778C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41"/>
          <a:stretch/>
        </p:blipFill>
        <p:spPr>
          <a:xfrm rot="60000">
            <a:off x="1097420" y="468876"/>
            <a:ext cx="7174742" cy="3071812"/>
          </a:xfrm>
          <a:prstGeom prst="rect">
            <a:avLst/>
          </a:prstGeom>
          <a:scene3d>
            <a:camera prst="orthographicFront">
              <a:rot lat="0" lon="0" rev="21594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1447371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816</Words>
  <Application>Microsoft Office PowerPoint</Application>
  <PresentationFormat>On-screen Show (16:9)</PresentationFormat>
  <Paragraphs>131</Paragraphs>
  <Slides>14</Slides>
  <Notes>4</Notes>
  <HiddenSlides>0</HiddenSlides>
  <MMClips>6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Simple Light</vt:lpstr>
      <vt:lpstr>Office Theme</vt:lpstr>
      <vt:lpstr>2. pH Indicators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Acid – base indicators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2</dc:title>
  <dc:creator>HART Cameron</dc:creator>
  <cp:lastModifiedBy>HART Cameron [Manjimup Senior High School]</cp:lastModifiedBy>
  <cp:revision>10</cp:revision>
  <dcterms:modified xsi:type="dcterms:W3CDTF">2024-02-12T01:49:08Z</dcterms:modified>
</cp:coreProperties>
</file>

<file path=docProps/thumbnail.jpeg>
</file>